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sldIdLst>
    <p:sldId id="258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NOR Ruth" initials="CR" lastIdx="3" clrIdx="0">
    <p:extLst>
      <p:ext uri="{19B8F6BF-5375-455C-9EA6-DF929625EA0E}">
        <p15:presenceInfo xmlns:p15="http://schemas.microsoft.com/office/powerpoint/2012/main" userId="S-1-5-21-3576868710-3529390058-3836811062-1654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D148"/>
    <a:srgbClr val="F4D264"/>
    <a:srgbClr val="E7ED01"/>
    <a:srgbClr val="FFFF66"/>
    <a:srgbClr val="ED912B"/>
    <a:srgbClr val="E6A32A"/>
    <a:srgbClr val="FFFFFF"/>
    <a:srgbClr val="7AAAC9"/>
    <a:srgbClr val="115189"/>
    <a:srgbClr val="FFE7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792" autoAdjust="0"/>
  </p:normalViewPr>
  <p:slideViewPr>
    <p:cSldViewPr snapToGrid="0">
      <p:cViewPr>
        <p:scale>
          <a:sx n="68" d="100"/>
          <a:sy n="68" d="100"/>
        </p:scale>
        <p:origin x="3330" y="75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6" Type="http://schemas.openxmlformats.org/officeDocument/2006/relationships/image" Target="../media/image5.jpeg"/><Relationship Id="rId5" Type="http://schemas.openxmlformats.org/officeDocument/2006/relationships/image" Target="../media/image7.pn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7.bin"/><Relationship Id="rId7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6" Type="http://schemas.openxmlformats.org/officeDocument/2006/relationships/image" Target="../media/image6.jpeg"/><Relationship Id="rId11" Type="http://schemas.openxmlformats.org/officeDocument/2006/relationships/image" Target="../media/image11.sv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1.emf"/><Relationship Id="rId9" Type="http://schemas.openxmlformats.org/officeDocument/2006/relationships/image" Target="../media/image9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6" Type="http://schemas.openxmlformats.org/officeDocument/2006/relationships/image" Target="../media/image6.jpeg"/><Relationship Id="rId11" Type="http://schemas.openxmlformats.org/officeDocument/2006/relationships/image" Target="../media/image11.sv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1.emf"/><Relationship Id="rId9" Type="http://schemas.openxmlformats.org/officeDocument/2006/relationships/image" Target="../media/image9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12.jpeg"/><Relationship Id="rId7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12.jpeg"/><Relationship Id="rId7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12.jpeg"/><Relationship Id="rId7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image" Target="../media/image13.png"/><Relationship Id="rId7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7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oleObject" Target="../embeddings/oleObject25.bin"/><Relationship Id="rId7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emf"/><Relationship Id="rId9" Type="http://schemas.openxmlformats.org/officeDocument/2006/relationships/image" Target="../media/image19.sv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3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1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3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t 12" hidden="1">
            <a:extLst>
              <a:ext uri="{FF2B5EF4-FFF2-40B4-BE49-F238E27FC236}">
                <a16:creationId xmlns:a16="http://schemas.microsoft.com/office/drawing/2014/main" id="{B9ED005C-6CC1-4671-B559-6CDB9C0FB1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4" imgW="532" imgH="530" progId="TCLayout.ActiveDocument.1">
                  <p:embed/>
                </p:oleObj>
              </mc:Choice>
              <mc:Fallback>
                <p:oleObj name="Diapositive think-cell" r:id="rId4" imgW="532" imgH="530" progId="TCLayout.ActiveDocument.1">
                  <p:embed/>
                  <p:pic>
                    <p:nvPicPr>
                      <p:cNvPr id="13" name="Objet 12" hidden="1">
                        <a:extLst>
                          <a:ext uri="{FF2B5EF4-FFF2-40B4-BE49-F238E27FC236}">
                            <a16:creationId xmlns:a16="http://schemas.microsoft.com/office/drawing/2014/main" id="{B9ED005C-6CC1-4671-B559-6CDB9C0FB1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C157F41-D659-4ADB-A3CB-F29BA2D7974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500" y="933690"/>
            <a:ext cx="1143000" cy="986593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CA71360-7010-4BAA-BB9C-3F67790B9C38}"/>
              </a:ext>
            </a:extLst>
          </p:cNvPr>
          <p:cNvGrpSpPr/>
          <p:nvPr userDrawn="1"/>
        </p:nvGrpSpPr>
        <p:grpSpPr>
          <a:xfrm>
            <a:off x="6958942" y="0"/>
            <a:ext cx="1060777" cy="1216633"/>
            <a:chOff x="4867566" y="1651754"/>
            <a:chExt cx="1885826" cy="842284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69C905F1-6E16-4593-A228-83589C143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9C1C185-77B9-4C02-A2C7-22DB592D8782}"/>
                </a:ext>
              </a:extLst>
            </p:cNvPr>
            <p:cNvSpPr/>
            <p:nvPr/>
          </p:nvSpPr>
          <p:spPr>
            <a:xfrm>
              <a:off x="4867566" y="2010311"/>
              <a:ext cx="1885826" cy="48372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on the slide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“Format Background”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 (1920x1080px)</a:t>
              </a:r>
            </a:p>
          </p:txBody>
        </p:sp>
      </p:grp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5240BF32-AD85-4591-8FE5-0D837032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53830" y="8976326"/>
            <a:ext cx="1150343" cy="266658"/>
          </a:xfrm>
        </p:spPr>
        <p:txBody>
          <a:bodyPr/>
          <a:lstStyle/>
          <a:p>
            <a:fld id="{6C8800D7-27AF-4EE9-96FB-23865760019E}" type="datetime6">
              <a:rPr lang="en-GB" smtClean="0"/>
              <a:pPr/>
              <a:t>October 24</a:t>
            </a:fld>
            <a:endParaRPr lang="en-GB" dirty="0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60478FC2-DDC6-4B2C-8D73-7B7DEEB21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2544781"/>
            <a:ext cx="5969402" cy="933589"/>
          </a:xfrm>
        </p:spPr>
        <p:txBody>
          <a:bodyPr vert="horz">
            <a:normAutofit/>
          </a:bodyPr>
          <a:lstStyle>
            <a:lvl1pPr algn="ctr">
              <a:defRPr sz="2250" spc="338" baseline="0">
                <a:solidFill>
                  <a:schemeClr val="accent5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6FBF94A8-79F4-4DAF-9839-1BF9434264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087" y="3521151"/>
            <a:ext cx="5984677" cy="1887840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4083855314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lines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2A1AAB78-EBCA-47B3-BABA-06AFAC54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0" y="636958"/>
            <a:ext cx="6155140" cy="52860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  <a:br>
              <a:rPr lang="en-GB"/>
            </a:br>
            <a:r>
              <a:rPr lang="en-GB"/>
              <a:t>on two lines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5EF71F-DF49-4C45-8DAD-4185C75832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5744" y="2494847"/>
            <a:ext cx="6336506" cy="6200421"/>
          </a:xfrm>
        </p:spPr>
        <p:txBody>
          <a:bodyPr/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38D3BC8-90C2-4521-956D-E01AE9E8FD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598646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98B08C9-6E53-490D-9DCC-1A12C888DE6F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C18F90D9-B6E8-42F1-8187-ABD8D4A50468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AECE9EBF-7C25-4AED-85E4-1F1BA0EF5A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57BB8EE-FF58-45C4-B599-6CE7B71C3B3E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F5D1479B-88A6-4544-9D89-36F6FBF14F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7976A57-37A2-4A13-820B-DE094F8122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247D425E-D54D-4E47-8565-0B7B866860EC}"/>
              </a:ext>
            </a:extLst>
          </p:cNvPr>
          <p:cNvSpPr>
            <a:spLocks/>
          </p:cNvSpPr>
          <p:nvPr userDrawn="1"/>
        </p:nvSpPr>
        <p:spPr bwMode="auto">
          <a:xfrm>
            <a:off x="6271320" y="9371717"/>
            <a:ext cx="498464" cy="316440"/>
          </a:xfrm>
          <a:custGeom>
            <a:avLst/>
            <a:gdLst>
              <a:gd name="connsiteX0" fmla="*/ 809625 w 886159"/>
              <a:gd name="connsiteY0" fmla="*/ 77787 h 219074"/>
              <a:gd name="connsiteX1" fmla="*/ 885527 w 886159"/>
              <a:gd name="connsiteY1" fmla="*/ 152284 h 219074"/>
              <a:gd name="connsiteX2" fmla="*/ 882997 w 886159"/>
              <a:gd name="connsiteY2" fmla="*/ 154853 h 219074"/>
              <a:gd name="connsiteX3" fmla="*/ 776733 w 886159"/>
              <a:gd name="connsiteY3" fmla="*/ 154853 h 219074"/>
              <a:gd name="connsiteX4" fmla="*/ 776733 w 886159"/>
              <a:gd name="connsiteY4" fmla="*/ 152284 h 219074"/>
              <a:gd name="connsiteX5" fmla="*/ 776733 w 886159"/>
              <a:gd name="connsiteY5" fmla="*/ 142009 h 219074"/>
              <a:gd name="connsiteX6" fmla="*/ 776733 w 886159"/>
              <a:gd name="connsiteY6" fmla="*/ 139440 h 219074"/>
              <a:gd name="connsiteX7" fmla="*/ 855166 w 886159"/>
              <a:gd name="connsiteY7" fmla="*/ 139440 h 219074"/>
              <a:gd name="connsiteX8" fmla="*/ 809625 w 886159"/>
              <a:gd name="connsiteY8" fmla="*/ 93200 h 219074"/>
              <a:gd name="connsiteX9" fmla="*/ 759023 w 886159"/>
              <a:gd name="connsiteY9" fmla="*/ 149715 h 219074"/>
              <a:gd name="connsiteX10" fmla="*/ 822275 w 886159"/>
              <a:gd name="connsiteY10" fmla="*/ 201092 h 219074"/>
              <a:gd name="connsiteX11" fmla="*/ 870346 w 886159"/>
              <a:gd name="connsiteY11" fmla="*/ 193386 h 219074"/>
              <a:gd name="connsiteX12" fmla="*/ 870346 w 886159"/>
              <a:gd name="connsiteY12" fmla="*/ 195955 h 219074"/>
              <a:gd name="connsiteX13" fmla="*/ 862756 w 886159"/>
              <a:gd name="connsiteY13" fmla="*/ 213937 h 219074"/>
              <a:gd name="connsiteX14" fmla="*/ 817215 w 886159"/>
              <a:gd name="connsiteY14" fmla="*/ 219074 h 219074"/>
              <a:gd name="connsiteX15" fmla="*/ 728662 w 886159"/>
              <a:gd name="connsiteY15" fmla="*/ 149715 h 219074"/>
              <a:gd name="connsiteX16" fmla="*/ 809625 w 886159"/>
              <a:gd name="connsiteY16" fmla="*/ 77787 h 219074"/>
              <a:gd name="connsiteX17" fmla="*/ 662197 w 886159"/>
              <a:gd name="connsiteY17" fmla="*/ 77787 h 219074"/>
              <a:gd name="connsiteX18" fmla="*/ 717550 w 886159"/>
              <a:gd name="connsiteY18" fmla="*/ 90632 h 219074"/>
              <a:gd name="connsiteX19" fmla="*/ 707486 w 886159"/>
              <a:gd name="connsiteY19" fmla="*/ 111182 h 219074"/>
              <a:gd name="connsiteX20" fmla="*/ 704970 w 886159"/>
              <a:gd name="connsiteY20" fmla="*/ 111182 h 219074"/>
              <a:gd name="connsiteX21" fmla="*/ 664713 w 886159"/>
              <a:gd name="connsiteY21" fmla="*/ 95769 h 219074"/>
              <a:gd name="connsiteX22" fmla="*/ 614392 w 886159"/>
              <a:gd name="connsiteY22" fmla="*/ 149715 h 219074"/>
              <a:gd name="connsiteX23" fmla="*/ 664713 w 886159"/>
              <a:gd name="connsiteY23" fmla="*/ 201092 h 219074"/>
              <a:gd name="connsiteX24" fmla="*/ 699938 w 886159"/>
              <a:gd name="connsiteY24" fmla="*/ 195955 h 219074"/>
              <a:gd name="connsiteX25" fmla="*/ 702454 w 886159"/>
              <a:gd name="connsiteY25" fmla="*/ 198523 h 219074"/>
              <a:gd name="connsiteX26" fmla="*/ 692390 w 886159"/>
              <a:gd name="connsiteY26" fmla="*/ 213937 h 219074"/>
              <a:gd name="connsiteX27" fmla="*/ 662197 w 886159"/>
              <a:gd name="connsiteY27" fmla="*/ 219074 h 219074"/>
              <a:gd name="connsiteX28" fmla="*/ 584200 w 886159"/>
              <a:gd name="connsiteY28" fmla="*/ 149715 h 219074"/>
              <a:gd name="connsiteX29" fmla="*/ 662197 w 886159"/>
              <a:gd name="connsiteY29" fmla="*/ 77787 h 219074"/>
              <a:gd name="connsiteX30" fmla="*/ 476249 w 886159"/>
              <a:gd name="connsiteY30" fmla="*/ 77787 h 219074"/>
              <a:gd name="connsiteX31" fmla="*/ 557212 w 886159"/>
              <a:gd name="connsiteY31" fmla="*/ 154853 h 219074"/>
              <a:gd name="connsiteX32" fmla="*/ 557212 w 886159"/>
              <a:gd name="connsiteY32" fmla="*/ 216505 h 219074"/>
              <a:gd name="connsiteX33" fmla="*/ 554682 w 886159"/>
              <a:gd name="connsiteY33" fmla="*/ 216505 h 219074"/>
              <a:gd name="connsiteX34" fmla="*/ 526851 w 886159"/>
              <a:gd name="connsiteY34" fmla="*/ 216505 h 219074"/>
              <a:gd name="connsiteX35" fmla="*/ 524321 w 886159"/>
              <a:gd name="connsiteY35" fmla="*/ 216505 h 219074"/>
              <a:gd name="connsiteX36" fmla="*/ 524321 w 886159"/>
              <a:gd name="connsiteY36" fmla="*/ 154853 h 219074"/>
              <a:gd name="connsiteX37" fmla="*/ 476249 w 886159"/>
              <a:gd name="connsiteY37" fmla="*/ 95769 h 219074"/>
              <a:gd name="connsiteX38" fmla="*/ 428178 w 886159"/>
              <a:gd name="connsiteY38" fmla="*/ 149715 h 219074"/>
              <a:gd name="connsiteX39" fmla="*/ 473719 w 886159"/>
              <a:gd name="connsiteY39" fmla="*/ 201092 h 219074"/>
              <a:gd name="connsiteX40" fmla="*/ 499020 w 886159"/>
              <a:gd name="connsiteY40" fmla="*/ 195955 h 219074"/>
              <a:gd name="connsiteX41" fmla="*/ 501550 w 886159"/>
              <a:gd name="connsiteY41" fmla="*/ 198523 h 219074"/>
              <a:gd name="connsiteX42" fmla="*/ 496490 w 886159"/>
              <a:gd name="connsiteY42" fmla="*/ 216505 h 219074"/>
              <a:gd name="connsiteX43" fmla="*/ 471189 w 886159"/>
              <a:gd name="connsiteY43" fmla="*/ 219074 h 219074"/>
              <a:gd name="connsiteX44" fmla="*/ 395287 w 886159"/>
              <a:gd name="connsiteY44" fmla="*/ 149715 h 219074"/>
              <a:gd name="connsiteX45" fmla="*/ 476249 w 886159"/>
              <a:gd name="connsiteY45" fmla="*/ 77787 h 219074"/>
              <a:gd name="connsiteX46" fmla="*/ 202627 w 886159"/>
              <a:gd name="connsiteY46" fmla="*/ 77787 h 219074"/>
              <a:gd name="connsiteX47" fmla="*/ 282575 w 886159"/>
              <a:gd name="connsiteY47" fmla="*/ 149715 h 219074"/>
              <a:gd name="connsiteX48" fmla="*/ 200129 w 886159"/>
              <a:gd name="connsiteY48" fmla="*/ 219074 h 219074"/>
              <a:gd name="connsiteX49" fmla="*/ 130175 w 886159"/>
              <a:gd name="connsiteY49" fmla="*/ 195955 h 219074"/>
              <a:gd name="connsiteX50" fmla="*/ 145165 w 886159"/>
              <a:gd name="connsiteY50" fmla="*/ 165128 h 219074"/>
              <a:gd name="connsiteX51" fmla="*/ 147664 w 886159"/>
              <a:gd name="connsiteY51" fmla="*/ 165128 h 219074"/>
              <a:gd name="connsiteX52" fmla="*/ 200129 w 886159"/>
              <a:gd name="connsiteY52" fmla="*/ 201092 h 219074"/>
              <a:gd name="connsiteX53" fmla="*/ 250096 w 886159"/>
              <a:gd name="connsiteY53" fmla="*/ 149715 h 219074"/>
              <a:gd name="connsiteX54" fmla="*/ 202627 w 886159"/>
              <a:gd name="connsiteY54" fmla="*/ 95769 h 219074"/>
              <a:gd name="connsiteX55" fmla="*/ 175145 w 886159"/>
              <a:gd name="connsiteY55" fmla="*/ 98338 h 219074"/>
              <a:gd name="connsiteX56" fmla="*/ 172647 w 886159"/>
              <a:gd name="connsiteY56" fmla="*/ 95769 h 219074"/>
              <a:gd name="connsiteX57" fmla="*/ 180142 w 886159"/>
              <a:gd name="connsiteY57" fmla="*/ 80356 h 219074"/>
              <a:gd name="connsiteX58" fmla="*/ 202627 w 886159"/>
              <a:gd name="connsiteY58" fmla="*/ 77787 h 219074"/>
              <a:gd name="connsiteX59" fmla="*/ 82446 w 886159"/>
              <a:gd name="connsiteY59" fmla="*/ 77787 h 219074"/>
              <a:gd name="connsiteX60" fmla="*/ 152400 w 886159"/>
              <a:gd name="connsiteY60" fmla="*/ 100907 h 219074"/>
              <a:gd name="connsiteX61" fmla="*/ 137410 w 886159"/>
              <a:gd name="connsiteY61" fmla="*/ 129164 h 219074"/>
              <a:gd name="connsiteX62" fmla="*/ 132413 w 886159"/>
              <a:gd name="connsiteY62" fmla="*/ 129164 h 219074"/>
              <a:gd name="connsiteX63" fmla="*/ 82446 w 886159"/>
              <a:gd name="connsiteY63" fmla="*/ 95769 h 219074"/>
              <a:gd name="connsiteX64" fmla="*/ 32479 w 886159"/>
              <a:gd name="connsiteY64" fmla="*/ 147146 h 219074"/>
              <a:gd name="connsiteX65" fmla="*/ 79948 w 886159"/>
              <a:gd name="connsiteY65" fmla="*/ 201092 h 219074"/>
              <a:gd name="connsiteX66" fmla="*/ 107430 w 886159"/>
              <a:gd name="connsiteY66" fmla="*/ 195955 h 219074"/>
              <a:gd name="connsiteX67" fmla="*/ 109928 w 886159"/>
              <a:gd name="connsiteY67" fmla="*/ 201092 h 219074"/>
              <a:gd name="connsiteX68" fmla="*/ 102433 w 886159"/>
              <a:gd name="connsiteY68" fmla="*/ 216505 h 219074"/>
              <a:gd name="connsiteX69" fmla="*/ 79948 w 886159"/>
              <a:gd name="connsiteY69" fmla="*/ 219074 h 219074"/>
              <a:gd name="connsiteX70" fmla="*/ 0 w 886159"/>
              <a:gd name="connsiteY70" fmla="*/ 147146 h 219074"/>
              <a:gd name="connsiteX71" fmla="*/ 82446 w 886159"/>
              <a:gd name="connsiteY71" fmla="*/ 77787 h 219074"/>
              <a:gd name="connsiteX72" fmla="*/ 385676 w 886159"/>
              <a:gd name="connsiteY72" fmla="*/ 0 h 219074"/>
              <a:gd name="connsiteX73" fmla="*/ 433387 w 886159"/>
              <a:gd name="connsiteY73" fmla="*/ 10160 h 219074"/>
              <a:gd name="connsiteX74" fmla="*/ 423342 w 886159"/>
              <a:gd name="connsiteY74" fmla="*/ 30480 h 219074"/>
              <a:gd name="connsiteX75" fmla="*/ 420831 w 886159"/>
              <a:gd name="connsiteY75" fmla="*/ 30480 h 219074"/>
              <a:gd name="connsiteX76" fmla="*/ 385676 w 886159"/>
              <a:gd name="connsiteY76" fmla="*/ 17780 h 219074"/>
              <a:gd name="connsiteX77" fmla="*/ 345498 w 886159"/>
              <a:gd name="connsiteY77" fmla="*/ 63500 h 219074"/>
              <a:gd name="connsiteX78" fmla="*/ 345498 w 886159"/>
              <a:gd name="connsiteY78" fmla="*/ 83820 h 219074"/>
              <a:gd name="connsiteX79" fmla="*/ 385676 w 886159"/>
              <a:gd name="connsiteY79" fmla="*/ 83820 h 219074"/>
              <a:gd name="connsiteX80" fmla="*/ 388187 w 886159"/>
              <a:gd name="connsiteY80" fmla="*/ 86360 h 219074"/>
              <a:gd name="connsiteX81" fmla="*/ 380653 w 886159"/>
              <a:gd name="connsiteY81" fmla="*/ 96520 h 219074"/>
              <a:gd name="connsiteX82" fmla="*/ 378142 w 886159"/>
              <a:gd name="connsiteY82" fmla="*/ 99060 h 219074"/>
              <a:gd name="connsiteX83" fmla="*/ 345498 w 886159"/>
              <a:gd name="connsiteY83" fmla="*/ 99060 h 219074"/>
              <a:gd name="connsiteX84" fmla="*/ 345498 w 886159"/>
              <a:gd name="connsiteY84" fmla="*/ 215900 h 219074"/>
              <a:gd name="connsiteX85" fmla="*/ 342986 w 886159"/>
              <a:gd name="connsiteY85" fmla="*/ 215900 h 219074"/>
              <a:gd name="connsiteX86" fmla="*/ 317875 w 886159"/>
              <a:gd name="connsiteY86" fmla="*/ 215900 h 219074"/>
              <a:gd name="connsiteX87" fmla="*/ 317875 w 886159"/>
              <a:gd name="connsiteY87" fmla="*/ 99060 h 219074"/>
              <a:gd name="connsiteX88" fmla="*/ 297786 w 886159"/>
              <a:gd name="connsiteY88" fmla="*/ 99060 h 219074"/>
              <a:gd name="connsiteX89" fmla="*/ 295275 w 886159"/>
              <a:gd name="connsiteY89" fmla="*/ 96520 h 219074"/>
              <a:gd name="connsiteX90" fmla="*/ 295275 w 886159"/>
              <a:gd name="connsiteY90" fmla="*/ 86360 h 219074"/>
              <a:gd name="connsiteX91" fmla="*/ 297786 w 886159"/>
              <a:gd name="connsiteY91" fmla="*/ 83820 h 219074"/>
              <a:gd name="connsiteX92" fmla="*/ 315364 w 886159"/>
              <a:gd name="connsiteY92" fmla="*/ 83820 h 219074"/>
              <a:gd name="connsiteX93" fmla="*/ 315364 w 886159"/>
              <a:gd name="connsiteY93" fmla="*/ 68580 h 219074"/>
              <a:gd name="connsiteX94" fmla="*/ 385676 w 886159"/>
              <a:gd name="connsiteY94" fmla="*/ 0 h 21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86159" h="219074">
                <a:moveTo>
                  <a:pt x="809625" y="77787"/>
                </a:moveTo>
                <a:cubicBezTo>
                  <a:pt x="865286" y="77787"/>
                  <a:pt x="890587" y="113751"/>
                  <a:pt x="885527" y="152284"/>
                </a:cubicBezTo>
                <a:cubicBezTo>
                  <a:pt x="885527" y="154853"/>
                  <a:pt x="885527" y="154853"/>
                  <a:pt x="882997" y="154853"/>
                </a:cubicBezTo>
                <a:cubicBezTo>
                  <a:pt x="882997" y="154853"/>
                  <a:pt x="882997" y="154853"/>
                  <a:pt x="776733" y="154853"/>
                </a:cubicBezTo>
                <a:cubicBezTo>
                  <a:pt x="776733" y="154853"/>
                  <a:pt x="776733" y="154853"/>
                  <a:pt x="776733" y="152284"/>
                </a:cubicBezTo>
                <a:cubicBezTo>
                  <a:pt x="776733" y="152284"/>
                  <a:pt x="776733" y="152284"/>
                  <a:pt x="776733" y="142009"/>
                </a:cubicBezTo>
                <a:cubicBezTo>
                  <a:pt x="776733" y="142009"/>
                  <a:pt x="776733" y="139440"/>
                  <a:pt x="776733" y="139440"/>
                </a:cubicBezTo>
                <a:cubicBezTo>
                  <a:pt x="776733" y="139440"/>
                  <a:pt x="776733" y="139440"/>
                  <a:pt x="855166" y="139440"/>
                </a:cubicBezTo>
                <a:cubicBezTo>
                  <a:pt x="857696" y="118889"/>
                  <a:pt x="842516" y="93200"/>
                  <a:pt x="809625" y="93200"/>
                </a:cubicBezTo>
                <a:cubicBezTo>
                  <a:pt x="776733" y="93200"/>
                  <a:pt x="759023" y="113751"/>
                  <a:pt x="759023" y="149715"/>
                </a:cubicBezTo>
                <a:cubicBezTo>
                  <a:pt x="759023" y="183110"/>
                  <a:pt x="781794" y="201092"/>
                  <a:pt x="822275" y="201092"/>
                </a:cubicBezTo>
                <a:cubicBezTo>
                  <a:pt x="842516" y="201092"/>
                  <a:pt x="857696" y="198523"/>
                  <a:pt x="870346" y="193386"/>
                </a:cubicBezTo>
                <a:cubicBezTo>
                  <a:pt x="870346" y="193386"/>
                  <a:pt x="872876" y="195955"/>
                  <a:pt x="870346" y="195955"/>
                </a:cubicBezTo>
                <a:cubicBezTo>
                  <a:pt x="870346" y="195955"/>
                  <a:pt x="870346" y="195955"/>
                  <a:pt x="862756" y="213937"/>
                </a:cubicBezTo>
                <a:cubicBezTo>
                  <a:pt x="852636" y="216505"/>
                  <a:pt x="834925" y="219074"/>
                  <a:pt x="817215" y="219074"/>
                </a:cubicBezTo>
                <a:cubicBezTo>
                  <a:pt x="759023" y="219074"/>
                  <a:pt x="728662" y="195955"/>
                  <a:pt x="728662" y="149715"/>
                </a:cubicBezTo>
                <a:cubicBezTo>
                  <a:pt x="728662" y="108614"/>
                  <a:pt x="759023" y="77787"/>
                  <a:pt x="809625" y="77787"/>
                </a:cubicBezTo>
                <a:close/>
                <a:moveTo>
                  <a:pt x="662197" y="77787"/>
                </a:moveTo>
                <a:cubicBezTo>
                  <a:pt x="687358" y="77787"/>
                  <a:pt x="707486" y="85494"/>
                  <a:pt x="717550" y="90632"/>
                </a:cubicBezTo>
                <a:cubicBezTo>
                  <a:pt x="717550" y="90632"/>
                  <a:pt x="717550" y="90632"/>
                  <a:pt x="707486" y="111182"/>
                </a:cubicBezTo>
                <a:cubicBezTo>
                  <a:pt x="707486" y="111182"/>
                  <a:pt x="707486" y="111182"/>
                  <a:pt x="704970" y="111182"/>
                </a:cubicBezTo>
                <a:cubicBezTo>
                  <a:pt x="697422" y="100907"/>
                  <a:pt x="682325" y="95769"/>
                  <a:pt x="664713" y="95769"/>
                </a:cubicBezTo>
                <a:cubicBezTo>
                  <a:pt x="637037" y="95769"/>
                  <a:pt x="614392" y="113751"/>
                  <a:pt x="614392" y="149715"/>
                </a:cubicBezTo>
                <a:cubicBezTo>
                  <a:pt x="614392" y="183110"/>
                  <a:pt x="637037" y="201092"/>
                  <a:pt x="664713" y="201092"/>
                </a:cubicBezTo>
                <a:cubicBezTo>
                  <a:pt x="677293" y="201092"/>
                  <a:pt x="687358" y="201092"/>
                  <a:pt x="699938" y="195955"/>
                </a:cubicBezTo>
                <a:cubicBezTo>
                  <a:pt x="702454" y="195955"/>
                  <a:pt x="702454" y="195955"/>
                  <a:pt x="702454" y="198523"/>
                </a:cubicBezTo>
                <a:cubicBezTo>
                  <a:pt x="702454" y="198523"/>
                  <a:pt x="702454" y="198523"/>
                  <a:pt x="692390" y="213937"/>
                </a:cubicBezTo>
                <a:cubicBezTo>
                  <a:pt x="682325" y="219074"/>
                  <a:pt x="674777" y="219074"/>
                  <a:pt x="662197" y="219074"/>
                </a:cubicBezTo>
                <a:cubicBezTo>
                  <a:pt x="611876" y="219074"/>
                  <a:pt x="584200" y="188248"/>
                  <a:pt x="584200" y="149715"/>
                </a:cubicBezTo>
                <a:cubicBezTo>
                  <a:pt x="584200" y="108614"/>
                  <a:pt x="611876" y="77787"/>
                  <a:pt x="662197" y="77787"/>
                </a:cubicBezTo>
                <a:close/>
                <a:moveTo>
                  <a:pt x="476249" y="77787"/>
                </a:moveTo>
                <a:cubicBezTo>
                  <a:pt x="534441" y="77787"/>
                  <a:pt x="557212" y="111182"/>
                  <a:pt x="557212" y="154853"/>
                </a:cubicBezTo>
                <a:cubicBezTo>
                  <a:pt x="557212" y="154853"/>
                  <a:pt x="557212" y="154853"/>
                  <a:pt x="557212" y="216505"/>
                </a:cubicBezTo>
                <a:cubicBezTo>
                  <a:pt x="557212" y="216505"/>
                  <a:pt x="557212" y="216505"/>
                  <a:pt x="554682" y="216505"/>
                </a:cubicBezTo>
                <a:cubicBezTo>
                  <a:pt x="554682" y="216505"/>
                  <a:pt x="554682" y="216505"/>
                  <a:pt x="526851" y="216505"/>
                </a:cubicBezTo>
                <a:cubicBezTo>
                  <a:pt x="526851" y="216505"/>
                  <a:pt x="524321" y="216505"/>
                  <a:pt x="524321" y="216505"/>
                </a:cubicBezTo>
                <a:cubicBezTo>
                  <a:pt x="524321" y="216505"/>
                  <a:pt x="524321" y="216505"/>
                  <a:pt x="524321" y="154853"/>
                </a:cubicBezTo>
                <a:cubicBezTo>
                  <a:pt x="524321" y="118889"/>
                  <a:pt x="514201" y="95769"/>
                  <a:pt x="476249" y="95769"/>
                </a:cubicBezTo>
                <a:cubicBezTo>
                  <a:pt x="445889" y="95769"/>
                  <a:pt x="428178" y="116320"/>
                  <a:pt x="428178" y="149715"/>
                </a:cubicBezTo>
                <a:cubicBezTo>
                  <a:pt x="428178" y="172835"/>
                  <a:pt x="438298" y="201092"/>
                  <a:pt x="473719" y="201092"/>
                </a:cubicBezTo>
                <a:cubicBezTo>
                  <a:pt x="483840" y="201092"/>
                  <a:pt x="491430" y="198523"/>
                  <a:pt x="499020" y="195955"/>
                </a:cubicBezTo>
                <a:cubicBezTo>
                  <a:pt x="499020" y="195955"/>
                  <a:pt x="501550" y="198523"/>
                  <a:pt x="501550" y="198523"/>
                </a:cubicBezTo>
                <a:cubicBezTo>
                  <a:pt x="501550" y="198523"/>
                  <a:pt x="501550" y="198523"/>
                  <a:pt x="496490" y="216505"/>
                </a:cubicBezTo>
                <a:cubicBezTo>
                  <a:pt x="488900" y="219074"/>
                  <a:pt x="481310" y="219074"/>
                  <a:pt x="471189" y="219074"/>
                </a:cubicBezTo>
                <a:cubicBezTo>
                  <a:pt x="418058" y="219074"/>
                  <a:pt x="395287" y="188248"/>
                  <a:pt x="395287" y="149715"/>
                </a:cubicBezTo>
                <a:cubicBezTo>
                  <a:pt x="395287" y="106045"/>
                  <a:pt x="428178" y="77787"/>
                  <a:pt x="476249" y="77787"/>
                </a:cubicBezTo>
                <a:close/>
                <a:moveTo>
                  <a:pt x="202627" y="77787"/>
                </a:moveTo>
                <a:cubicBezTo>
                  <a:pt x="257591" y="77787"/>
                  <a:pt x="282575" y="108614"/>
                  <a:pt x="282575" y="149715"/>
                </a:cubicBezTo>
                <a:cubicBezTo>
                  <a:pt x="282575" y="188248"/>
                  <a:pt x="255093" y="219074"/>
                  <a:pt x="200129" y="219074"/>
                </a:cubicBezTo>
                <a:cubicBezTo>
                  <a:pt x="167650" y="219074"/>
                  <a:pt x="145165" y="208799"/>
                  <a:pt x="130175" y="195955"/>
                </a:cubicBezTo>
                <a:cubicBezTo>
                  <a:pt x="130175" y="195955"/>
                  <a:pt x="130175" y="195955"/>
                  <a:pt x="145165" y="165128"/>
                </a:cubicBezTo>
                <a:cubicBezTo>
                  <a:pt x="145165" y="165128"/>
                  <a:pt x="147664" y="165128"/>
                  <a:pt x="147664" y="165128"/>
                </a:cubicBezTo>
                <a:cubicBezTo>
                  <a:pt x="155159" y="185679"/>
                  <a:pt x="172647" y="201092"/>
                  <a:pt x="200129" y="201092"/>
                </a:cubicBezTo>
                <a:cubicBezTo>
                  <a:pt x="230109" y="201092"/>
                  <a:pt x="250096" y="180541"/>
                  <a:pt x="250096" y="149715"/>
                </a:cubicBezTo>
                <a:cubicBezTo>
                  <a:pt x="250096" y="111182"/>
                  <a:pt x="230109" y="95769"/>
                  <a:pt x="202627" y="95769"/>
                </a:cubicBezTo>
                <a:cubicBezTo>
                  <a:pt x="190136" y="95769"/>
                  <a:pt x="182641" y="98338"/>
                  <a:pt x="175145" y="98338"/>
                </a:cubicBezTo>
                <a:cubicBezTo>
                  <a:pt x="172647" y="100907"/>
                  <a:pt x="170149" y="98338"/>
                  <a:pt x="172647" y="95769"/>
                </a:cubicBezTo>
                <a:cubicBezTo>
                  <a:pt x="172647" y="95769"/>
                  <a:pt x="172647" y="95769"/>
                  <a:pt x="180142" y="80356"/>
                </a:cubicBezTo>
                <a:cubicBezTo>
                  <a:pt x="187637" y="77787"/>
                  <a:pt x="195132" y="77787"/>
                  <a:pt x="202627" y="77787"/>
                </a:cubicBezTo>
                <a:close/>
                <a:moveTo>
                  <a:pt x="82446" y="77787"/>
                </a:moveTo>
                <a:cubicBezTo>
                  <a:pt x="112426" y="77787"/>
                  <a:pt x="137410" y="88063"/>
                  <a:pt x="152400" y="100907"/>
                </a:cubicBezTo>
                <a:cubicBezTo>
                  <a:pt x="152400" y="100907"/>
                  <a:pt x="152400" y="100907"/>
                  <a:pt x="137410" y="129164"/>
                </a:cubicBezTo>
                <a:cubicBezTo>
                  <a:pt x="137410" y="131733"/>
                  <a:pt x="134911" y="131733"/>
                  <a:pt x="132413" y="129164"/>
                </a:cubicBezTo>
                <a:cubicBezTo>
                  <a:pt x="127416" y="111182"/>
                  <a:pt x="109928" y="95769"/>
                  <a:pt x="82446" y="95769"/>
                </a:cubicBezTo>
                <a:cubicBezTo>
                  <a:pt x="52466" y="95769"/>
                  <a:pt x="32479" y="113751"/>
                  <a:pt x="32479" y="147146"/>
                </a:cubicBezTo>
                <a:cubicBezTo>
                  <a:pt x="32479" y="183110"/>
                  <a:pt x="52466" y="201092"/>
                  <a:pt x="79948" y="201092"/>
                </a:cubicBezTo>
                <a:cubicBezTo>
                  <a:pt x="92439" y="201092"/>
                  <a:pt x="99934" y="198523"/>
                  <a:pt x="107430" y="195955"/>
                </a:cubicBezTo>
                <a:cubicBezTo>
                  <a:pt x="109928" y="195955"/>
                  <a:pt x="109928" y="198523"/>
                  <a:pt x="109928" y="201092"/>
                </a:cubicBezTo>
                <a:cubicBezTo>
                  <a:pt x="109928" y="201092"/>
                  <a:pt x="109928" y="201092"/>
                  <a:pt x="102433" y="216505"/>
                </a:cubicBezTo>
                <a:cubicBezTo>
                  <a:pt x="94938" y="219074"/>
                  <a:pt x="87443" y="219074"/>
                  <a:pt x="79948" y="219074"/>
                </a:cubicBezTo>
                <a:cubicBezTo>
                  <a:pt x="24984" y="219074"/>
                  <a:pt x="0" y="185679"/>
                  <a:pt x="0" y="147146"/>
                </a:cubicBezTo>
                <a:cubicBezTo>
                  <a:pt x="0" y="108614"/>
                  <a:pt x="27482" y="77787"/>
                  <a:pt x="82446" y="77787"/>
                </a:cubicBezTo>
                <a:close/>
                <a:moveTo>
                  <a:pt x="385676" y="0"/>
                </a:moveTo>
                <a:cubicBezTo>
                  <a:pt x="403253" y="0"/>
                  <a:pt x="420831" y="5080"/>
                  <a:pt x="433387" y="10160"/>
                </a:cubicBezTo>
                <a:cubicBezTo>
                  <a:pt x="433387" y="10160"/>
                  <a:pt x="433387" y="10160"/>
                  <a:pt x="423342" y="30480"/>
                </a:cubicBezTo>
                <a:cubicBezTo>
                  <a:pt x="423342" y="30480"/>
                  <a:pt x="423342" y="30480"/>
                  <a:pt x="420831" y="30480"/>
                </a:cubicBezTo>
                <a:cubicBezTo>
                  <a:pt x="413298" y="22860"/>
                  <a:pt x="400742" y="17780"/>
                  <a:pt x="385676" y="17780"/>
                </a:cubicBezTo>
                <a:cubicBezTo>
                  <a:pt x="353031" y="17780"/>
                  <a:pt x="345498" y="40640"/>
                  <a:pt x="345498" y="63500"/>
                </a:cubicBezTo>
                <a:cubicBezTo>
                  <a:pt x="345498" y="63500"/>
                  <a:pt x="345498" y="63500"/>
                  <a:pt x="345498" y="83820"/>
                </a:cubicBezTo>
                <a:cubicBezTo>
                  <a:pt x="345498" y="83820"/>
                  <a:pt x="345498" y="83820"/>
                  <a:pt x="385676" y="83820"/>
                </a:cubicBezTo>
                <a:cubicBezTo>
                  <a:pt x="385676" y="83820"/>
                  <a:pt x="388187" y="83820"/>
                  <a:pt x="388187" y="86360"/>
                </a:cubicBezTo>
                <a:cubicBezTo>
                  <a:pt x="388187" y="86360"/>
                  <a:pt x="388187" y="86360"/>
                  <a:pt x="380653" y="96520"/>
                </a:cubicBezTo>
                <a:cubicBezTo>
                  <a:pt x="380653" y="99060"/>
                  <a:pt x="380653" y="99060"/>
                  <a:pt x="378142" y="99060"/>
                </a:cubicBezTo>
                <a:cubicBezTo>
                  <a:pt x="378142" y="99060"/>
                  <a:pt x="378142" y="99060"/>
                  <a:pt x="345498" y="99060"/>
                </a:cubicBezTo>
                <a:cubicBezTo>
                  <a:pt x="345498" y="99060"/>
                  <a:pt x="345498" y="99060"/>
                  <a:pt x="345498" y="215900"/>
                </a:cubicBezTo>
                <a:cubicBezTo>
                  <a:pt x="345498" y="215900"/>
                  <a:pt x="345498" y="215900"/>
                  <a:pt x="342986" y="215900"/>
                </a:cubicBezTo>
                <a:cubicBezTo>
                  <a:pt x="342986" y="215900"/>
                  <a:pt x="342986" y="215900"/>
                  <a:pt x="317875" y="215900"/>
                </a:cubicBezTo>
                <a:cubicBezTo>
                  <a:pt x="317875" y="215900"/>
                  <a:pt x="317875" y="215900"/>
                  <a:pt x="317875" y="99060"/>
                </a:cubicBezTo>
                <a:cubicBezTo>
                  <a:pt x="317875" y="99060"/>
                  <a:pt x="317875" y="99060"/>
                  <a:pt x="297786" y="99060"/>
                </a:cubicBezTo>
                <a:cubicBezTo>
                  <a:pt x="297786" y="99060"/>
                  <a:pt x="295275" y="99060"/>
                  <a:pt x="295275" y="96520"/>
                </a:cubicBezTo>
                <a:cubicBezTo>
                  <a:pt x="295275" y="96520"/>
                  <a:pt x="295275" y="96520"/>
                  <a:pt x="295275" y="86360"/>
                </a:cubicBezTo>
                <a:cubicBezTo>
                  <a:pt x="295275" y="83820"/>
                  <a:pt x="297786" y="83820"/>
                  <a:pt x="297786" y="83820"/>
                </a:cubicBezTo>
                <a:cubicBezTo>
                  <a:pt x="297786" y="83820"/>
                  <a:pt x="297786" y="83820"/>
                  <a:pt x="315364" y="83820"/>
                </a:cubicBezTo>
                <a:cubicBezTo>
                  <a:pt x="315364" y="83820"/>
                  <a:pt x="315364" y="83820"/>
                  <a:pt x="315364" y="68580"/>
                </a:cubicBezTo>
                <a:cubicBezTo>
                  <a:pt x="315364" y="22860"/>
                  <a:pt x="345498" y="0"/>
                  <a:pt x="385676" y="0"/>
                </a:cubicBezTo>
                <a:close/>
              </a:path>
            </a:pathLst>
          </a:custGeom>
          <a:solidFill>
            <a:srgbClr val="1C35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013" dirty="0"/>
          </a:p>
        </p:txBody>
      </p:sp>
    </p:spTree>
    <p:extLst>
      <p:ext uri="{BB962C8B-B14F-4D97-AF65-F5344CB8AC3E}">
        <p14:creationId xmlns:p14="http://schemas.microsoft.com/office/powerpoint/2010/main" val="386045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xt +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2A1AAB78-EBCA-47B3-BABA-06AFAC54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9"/>
            <a:ext cx="3066356" cy="31047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5EF71F-DF49-4C45-8DAD-4185C75832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5744" y="2091267"/>
            <a:ext cx="3247723" cy="6604000"/>
          </a:xfrm>
        </p:spPr>
        <p:txBody>
          <a:bodyPr/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38D3BC8-90C2-4521-956D-E01AE9E8FD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324772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18708B7-219A-43F1-94EF-084DCE04C357}"/>
              </a:ext>
            </a:extLst>
          </p:cNvPr>
          <p:cNvGrpSpPr/>
          <p:nvPr userDrawn="1"/>
        </p:nvGrpSpPr>
        <p:grpSpPr>
          <a:xfrm>
            <a:off x="6958942" y="2545835"/>
            <a:ext cx="1060777" cy="1216632"/>
            <a:chOff x="511520" y="2588002"/>
            <a:chExt cx="1885826" cy="842284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0A22C23-8D60-4601-BB85-014AE2BEE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1708" y="2588002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256751C-BBD0-47B1-A4DF-FEA938652ADF}"/>
                </a:ext>
              </a:extLst>
            </p:cNvPr>
            <p:cNvSpPr/>
            <p:nvPr/>
          </p:nvSpPr>
          <p:spPr>
            <a:xfrm>
              <a:off x="511520" y="2946559"/>
              <a:ext cx="1885826" cy="48372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3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sp>
        <p:nvSpPr>
          <p:cNvPr id="36" name="Espace réservé pour une image  35">
            <a:extLst>
              <a:ext uri="{FF2B5EF4-FFF2-40B4-BE49-F238E27FC236}">
                <a16:creationId xmlns:a16="http://schemas.microsoft.com/office/drawing/2014/main" id="{29CA1226-5FF8-4ACF-B4EF-155CD417207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50456" y="0"/>
            <a:ext cx="3207544" cy="99060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28552D5A-1C95-456D-BEFD-6B1E020936E3}"/>
              </a:ext>
            </a:extLst>
          </p:cNvPr>
          <p:cNvCxnSpPr>
            <a:cxnSpLocks/>
          </p:cNvCxnSpPr>
          <p:nvPr userDrawn="1"/>
        </p:nvCxnSpPr>
        <p:spPr>
          <a:xfrm>
            <a:off x="417110" y="1384607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861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Lines + Txt +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5EF71F-DF49-4C45-8DAD-4185C75832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5744" y="2494845"/>
            <a:ext cx="3247723" cy="6200421"/>
          </a:xfrm>
        </p:spPr>
        <p:txBody>
          <a:bodyPr/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38D3BC8-90C2-4521-956D-E01AE9E8FD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324772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18708B7-219A-43F1-94EF-084DCE04C357}"/>
              </a:ext>
            </a:extLst>
          </p:cNvPr>
          <p:cNvGrpSpPr/>
          <p:nvPr userDrawn="1"/>
        </p:nvGrpSpPr>
        <p:grpSpPr>
          <a:xfrm>
            <a:off x="6958942" y="2545835"/>
            <a:ext cx="1060777" cy="1216632"/>
            <a:chOff x="511520" y="2588002"/>
            <a:chExt cx="1885826" cy="842284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0A22C23-8D60-4601-BB85-014AE2BEE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1708" y="2588002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256751C-BBD0-47B1-A4DF-FEA938652ADF}"/>
                </a:ext>
              </a:extLst>
            </p:cNvPr>
            <p:cNvSpPr/>
            <p:nvPr/>
          </p:nvSpPr>
          <p:spPr>
            <a:xfrm>
              <a:off x="511520" y="2946559"/>
              <a:ext cx="1885826" cy="48372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3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sp>
        <p:nvSpPr>
          <p:cNvPr id="36" name="Espace réservé pour une image  35">
            <a:extLst>
              <a:ext uri="{FF2B5EF4-FFF2-40B4-BE49-F238E27FC236}">
                <a16:creationId xmlns:a16="http://schemas.microsoft.com/office/drawing/2014/main" id="{29CA1226-5FF8-4ACF-B4EF-155CD417207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50456" y="0"/>
            <a:ext cx="3207544" cy="99060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13113859-CE45-4808-A26B-C4F2C67C2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8"/>
            <a:ext cx="3066356" cy="52860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2BB29385-90D7-477D-B21F-208DCE9343B4}"/>
              </a:ext>
            </a:extLst>
          </p:cNvPr>
          <p:cNvCxnSpPr>
            <a:cxnSpLocks/>
          </p:cNvCxnSpPr>
          <p:nvPr userDrawn="1"/>
        </p:nvCxnSpPr>
        <p:spPr>
          <a:xfrm>
            <a:off x="417110" y="1934940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109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xt + Img + Highlight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2A1AAB78-EBCA-47B3-BABA-06AFAC54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9"/>
            <a:ext cx="3066356" cy="31047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5EF71F-DF49-4C45-8DAD-4185C75832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5744" y="2091267"/>
            <a:ext cx="3247723" cy="6604000"/>
          </a:xfrm>
        </p:spPr>
        <p:txBody>
          <a:bodyPr/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38D3BC8-90C2-4521-956D-E01AE9E8FD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324772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18708B7-219A-43F1-94EF-084DCE04C357}"/>
              </a:ext>
            </a:extLst>
          </p:cNvPr>
          <p:cNvGrpSpPr/>
          <p:nvPr userDrawn="1"/>
        </p:nvGrpSpPr>
        <p:grpSpPr>
          <a:xfrm>
            <a:off x="6958942" y="2545835"/>
            <a:ext cx="1060777" cy="1216632"/>
            <a:chOff x="511520" y="2588002"/>
            <a:chExt cx="1885826" cy="842284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0A22C23-8D60-4601-BB85-014AE2BEE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1708" y="2588002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256751C-BBD0-47B1-A4DF-FEA938652ADF}"/>
                </a:ext>
              </a:extLst>
            </p:cNvPr>
            <p:cNvSpPr/>
            <p:nvPr/>
          </p:nvSpPr>
          <p:spPr>
            <a:xfrm>
              <a:off x="511520" y="2946559"/>
              <a:ext cx="1885826" cy="48372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3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5192F0A7-A74A-475A-936E-849FBA0A32E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50618" y="0"/>
            <a:ext cx="1907382" cy="9906000"/>
          </a:xfrm>
          <a:custGeom>
            <a:avLst/>
            <a:gdLst>
              <a:gd name="connsiteX0" fmla="*/ 0 w 3390901"/>
              <a:gd name="connsiteY0" fmla="*/ 0 h 6858000"/>
              <a:gd name="connsiteX1" fmla="*/ 3390901 w 3390901"/>
              <a:gd name="connsiteY1" fmla="*/ 0 h 6858000"/>
              <a:gd name="connsiteX2" fmla="*/ 3390901 w 3390901"/>
              <a:gd name="connsiteY2" fmla="*/ 6858000 h 6858000"/>
              <a:gd name="connsiteX3" fmla="*/ 0 w 3390901"/>
              <a:gd name="connsiteY3" fmla="*/ 6858000 h 6858000"/>
              <a:gd name="connsiteX4" fmla="*/ 0 w 3390901"/>
              <a:gd name="connsiteY4" fmla="*/ 5279823 h 6858000"/>
              <a:gd name="connsiteX5" fmla="*/ 1754717 w 3390901"/>
              <a:gd name="connsiteY5" fmla="*/ 5279823 h 6858000"/>
              <a:gd name="connsiteX6" fmla="*/ 1754717 w 3390901"/>
              <a:gd name="connsiteY6" fmla="*/ 1993901 h 6858000"/>
              <a:gd name="connsiteX7" fmla="*/ 0 w 3390901"/>
              <a:gd name="connsiteY7" fmla="*/ 19939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0901" h="6858000">
                <a:moveTo>
                  <a:pt x="0" y="0"/>
                </a:moveTo>
                <a:lnTo>
                  <a:pt x="3390901" y="0"/>
                </a:lnTo>
                <a:lnTo>
                  <a:pt x="3390901" y="6858000"/>
                </a:lnTo>
                <a:lnTo>
                  <a:pt x="0" y="6858000"/>
                </a:lnTo>
                <a:lnTo>
                  <a:pt x="0" y="5279823"/>
                </a:lnTo>
                <a:lnTo>
                  <a:pt x="1754717" y="5279823"/>
                </a:lnTo>
                <a:lnTo>
                  <a:pt x="1754717" y="1993901"/>
                </a:lnTo>
                <a:lnTo>
                  <a:pt x="0" y="19939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28552D5A-1C95-456D-BEFD-6B1E020936E3}"/>
              </a:ext>
            </a:extLst>
          </p:cNvPr>
          <p:cNvCxnSpPr>
            <a:cxnSpLocks/>
          </p:cNvCxnSpPr>
          <p:nvPr userDrawn="1"/>
        </p:nvCxnSpPr>
        <p:spPr>
          <a:xfrm>
            <a:off x="417110" y="1384607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8E28F3-056E-4625-8951-DFE7BD3962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1296" y="2880079"/>
            <a:ext cx="1616350" cy="4746330"/>
          </a:xfrm>
          <a:solidFill>
            <a:schemeClr val="bg2"/>
          </a:solidFill>
        </p:spPr>
        <p:txBody>
          <a:bodyPr anchor="ctr"/>
          <a:lstStyle>
            <a:lvl1pPr>
              <a:defRPr cap="none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Click </a:t>
            </a:r>
            <a:r>
              <a:rPr lang="fr-FR" err="1"/>
              <a:t>here</a:t>
            </a:r>
            <a:r>
              <a:rPr lang="fr-FR"/>
              <a:t> </a:t>
            </a:r>
            <a:br>
              <a:rPr lang="fr-FR"/>
            </a:br>
            <a:r>
              <a:rPr lang="fr-FR"/>
              <a:t>to </a:t>
            </a:r>
            <a:r>
              <a:rPr lang="fr-FR" err="1"/>
              <a:t>add</a:t>
            </a:r>
            <a:r>
              <a:rPr lang="fr-FR"/>
              <a:t> </a:t>
            </a:r>
            <a:r>
              <a:rPr lang="fr-FR" err="1"/>
              <a:t>your</a:t>
            </a:r>
            <a:r>
              <a:rPr lang="fr-FR"/>
              <a:t> </a:t>
            </a:r>
            <a:r>
              <a:rPr lang="fr-FR" err="1"/>
              <a:t>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6924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lines+ Txt + Img + Highlight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38D3BC8-90C2-4521-956D-E01AE9E8FD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324772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18708B7-219A-43F1-94EF-084DCE04C357}"/>
              </a:ext>
            </a:extLst>
          </p:cNvPr>
          <p:cNvGrpSpPr/>
          <p:nvPr userDrawn="1"/>
        </p:nvGrpSpPr>
        <p:grpSpPr>
          <a:xfrm>
            <a:off x="6958942" y="2545835"/>
            <a:ext cx="1060777" cy="1216632"/>
            <a:chOff x="511520" y="2588002"/>
            <a:chExt cx="1885826" cy="842284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0A22C23-8D60-4601-BB85-014AE2BEE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1708" y="2588002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256751C-BBD0-47B1-A4DF-FEA938652ADF}"/>
                </a:ext>
              </a:extLst>
            </p:cNvPr>
            <p:cNvSpPr/>
            <p:nvPr/>
          </p:nvSpPr>
          <p:spPr>
            <a:xfrm>
              <a:off x="511520" y="2946559"/>
              <a:ext cx="1885826" cy="48372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3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5192F0A7-A74A-475A-936E-849FBA0A32E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50618" y="0"/>
            <a:ext cx="1907382" cy="9906000"/>
          </a:xfrm>
          <a:custGeom>
            <a:avLst/>
            <a:gdLst>
              <a:gd name="connsiteX0" fmla="*/ 0 w 3390901"/>
              <a:gd name="connsiteY0" fmla="*/ 0 h 6858000"/>
              <a:gd name="connsiteX1" fmla="*/ 3390901 w 3390901"/>
              <a:gd name="connsiteY1" fmla="*/ 0 h 6858000"/>
              <a:gd name="connsiteX2" fmla="*/ 3390901 w 3390901"/>
              <a:gd name="connsiteY2" fmla="*/ 6858000 h 6858000"/>
              <a:gd name="connsiteX3" fmla="*/ 0 w 3390901"/>
              <a:gd name="connsiteY3" fmla="*/ 6858000 h 6858000"/>
              <a:gd name="connsiteX4" fmla="*/ 0 w 3390901"/>
              <a:gd name="connsiteY4" fmla="*/ 5279823 h 6858000"/>
              <a:gd name="connsiteX5" fmla="*/ 1754717 w 3390901"/>
              <a:gd name="connsiteY5" fmla="*/ 5279823 h 6858000"/>
              <a:gd name="connsiteX6" fmla="*/ 1754717 w 3390901"/>
              <a:gd name="connsiteY6" fmla="*/ 1993901 h 6858000"/>
              <a:gd name="connsiteX7" fmla="*/ 0 w 3390901"/>
              <a:gd name="connsiteY7" fmla="*/ 19939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0901" h="6858000">
                <a:moveTo>
                  <a:pt x="0" y="0"/>
                </a:moveTo>
                <a:lnTo>
                  <a:pt x="3390901" y="0"/>
                </a:lnTo>
                <a:lnTo>
                  <a:pt x="3390901" y="6858000"/>
                </a:lnTo>
                <a:lnTo>
                  <a:pt x="0" y="6858000"/>
                </a:lnTo>
                <a:lnTo>
                  <a:pt x="0" y="5279823"/>
                </a:lnTo>
                <a:lnTo>
                  <a:pt x="1754717" y="5279823"/>
                </a:lnTo>
                <a:lnTo>
                  <a:pt x="1754717" y="1993901"/>
                </a:lnTo>
                <a:lnTo>
                  <a:pt x="0" y="19939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8E28F3-056E-4625-8951-DFE7BD3962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1296" y="2880079"/>
            <a:ext cx="1616350" cy="4746330"/>
          </a:xfrm>
          <a:solidFill>
            <a:schemeClr val="bg2"/>
          </a:solidFill>
        </p:spPr>
        <p:txBody>
          <a:bodyPr anchor="ctr"/>
          <a:lstStyle>
            <a:lvl1pPr>
              <a:defRPr cap="none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Click </a:t>
            </a:r>
            <a:r>
              <a:rPr lang="fr-FR" err="1"/>
              <a:t>here</a:t>
            </a:r>
            <a:r>
              <a:rPr lang="fr-FR"/>
              <a:t> </a:t>
            </a:r>
            <a:br>
              <a:rPr lang="fr-FR"/>
            </a:br>
            <a:r>
              <a:rPr lang="fr-FR"/>
              <a:t>to </a:t>
            </a:r>
            <a:r>
              <a:rPr lang="fr-FR" err="1"/>
              <a:t>add</a:t>
            </a:r>
            <a:r>
              <a:rPr lang="fr-FR"/>
              <a:t> </a:t>
            </a:r>
            <a:r>
              <a:rPr lang="fr-FR" err="1"/>
              <a:t>your</a:t>
            </a:r>
            <a:r>
              <a:rPr lang="fr-FR"/>
              <a:t> </a:t>
            </a:r>
            <a:r>
              <a:rPr lang="fr-FR" err="1"/>
              <a:t>text</a:t>
            </a:r>
            <a:endParaRPr lang="en-GB"/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20042826-5925-430D-B7AE-DEC7618AF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5744" y="2494845"/>
            <a:ext cx="3247723" cy="6200421"/>
          </a:xfrm>
        </p:spPr>
        <p:txBody>
          <a:bodyPr/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3EDAF8EC-5A57-4E15-80F5-F359ED9290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8"/>
            <a:ext cx="3066356" cy="52860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1D11256-CD53-4E1F-AA94-0ADF719AEACB}"/>
              </a:ext>
            </a:extLst>
          </p:cNvPr>
          <p:cNvCxnSpPr>
            <a:cxnSpLocks/>
          </p:cNvCxnSpPr>
          <p:nvPr userDrawn="1"/>
        </p:nvCxnSpPr>
        <p:spPr>
          <a:xfrm>
            <a:off x="417110" y="1934940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483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DF95E2AD-167A-4A38-A020-3824E70A16E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DF95E2AD-167A-4A38-A020-3824E70A16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FA64275A-975E-4042-BDCD-12D534FD0E48}"/>
              </a:ext>
            </a:extLst>
          </p:cNvPr>
          <p:cNvSpPr/>
          <p:nvPr userDrawn="1"/>
        </p:nvSpPr>
        <p:spPr>
          <a:xfrm>
            <a:off x="0" y="4434713"/>
            <a:ext cx="6858000" cy="5471288"/>
          </a:xfrm>
          <a:prstGeom prst="rect">
            <a:avLst/>
          </a:prstGeom>
          <a:solidFill>
            <a:srgbClr val="E5E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9A0B29-C503-45FC-A812-FA037F3D4E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ctr">
              <a:defRPr/>
            </a:lvl1pPr>
          </a:lstStyle>
          <a:p>
            <a:r>
              <a:rPr lang="en-GB"/>
              <a:t>TITLE OF THE SLIDE</a:t>
            </a: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FE488466-1398-4704-8AE2-AA61E5BFCC63}"/>
              </a:ext>
            </a:extLst>
          </p:cNvPr>
          <p:cNvSpPr>
            <a:spLocks/>
          </p:cNvSpPr>
          <p:nvPr userDrawn="1"/>
        </p:nvSpPr>
        <p:spPr bwMode="auto">
          <a:xfrm>
            <a:off x="6271320" y="9371717"/>
            <a:ext cx="498464" cy="316440"/>
          </a:xfrm>
          <a:custGeom>
            <a:avLst/>
            <a:gdLst>
              <a:gd name="connsiteX0" fmla="*/ 809625 w 886159"/>
              <a:gd name="connsiteY0" fmla="*/ 77787 h 219074"/>
              <a:gd name="connsiteX1" fmla="*/ 885527 w 886159"/>
              <a:gd name="connsiteY1" fmla="*/ 152284 h 219074"/>
              <a:gd name="connsiteX2" fmla="*/ 882997 w 886159"/>
              <a:gd name="connsiteY2" fmla="*/ 154853 h 219074"/>
              <a:gd name="connsiteX3" fmla="*/ 776733 w 886159"/>
              <a:gd name="connsiteY3" fmla="*/ 154853 h 219074"/>
              <a:gd name="connsiteX4" fmla="*/ 776733 w 886159"/>
              <a:gd name="connsiteY4" fmla="*/ 152284 h 219074"/>
              <a:gd name="connsiteX5" fmla="*/ 776733 w 886159"/>
              <a:gd name="connsiteY5" fmla="*/ 142009 h 219074"/>
              <a:gd name="connsiteX6" fmla="*/ 776733 w 886159"/>
              <a:gd name="connsiteY6" fmla="*/ 139440 h 219074"/>
              <a:gd name="connsiteX7" fmla="*/ 855166 w 886159"/>
              <a:gd name="connsiteY7" fmla="*/ 139440 h 219074"/>
              <a:gd name="connsiteX8" fmla="*/ 809625 w 886159"/>
              <a:gd name="connsiteY8" fmla="*/ 93200 h 219074"/>
              <a:gd name="connsiteX9" fmla="*/ 759023 w 886159"/>
              <a:gd name="connsiteY9" fmla="*/ 149715 h 219074"/>
              <a:gd name="connsiteX10" fmla="*/ 822275 w 886159"/>
              <a:gd name="connsiteY10" fmla="*/ 201092 h 219074"/>
              <a:gd name="connsiteX11" fmla="*/ 870346 w 886159"/>
              <a:gd name="connsiteY11" fmla="*/ 193386 h 219074"/>
              <a:gd name="connsiteX12" fmla="*/ 870346 w 886159"/>
              <a:gd name="connsiteY12" fmla="*/ 195955 h 219074"/>
              <a:gd name="connsiteX13" fmla="*/ 862756 w 886159"/>
              <a:gd name="connsiteY13" fmla="*/ 213937 h 219074"/>
              <a:gd name="connsiteX14" fmla="*/ 817215 w 886159"/>
              <a:gd name="connsiteY14" fmla="*/ 219074 h 219074"/>
              <a:gd name="connsiteX15" fmla="*/ 728662 w 886159"/>
              <a:gd name="connsiteY15" fmla="*/ 149715 h 219074"/>
              <a:gd name="connsiteX16" fmla="*/ 809625 w 886159"/>
              <a:gd name="connsiteY16" fmla="*/ 77787 h 219074"/>
              <a:gd name="connsiteX17" fmla="*/ 662197 w 886159"/>
              <a:gd name="connsiteY17" fmla="*/ 77787 h 219074"/>
              <a:gd name="connsiteX18" fmla="*/ 717550 w 886159"/>
              <a:gd name="connsiteY18" fmla="*/ 90632 h 219074"/>
              <a:gd name="connsiteX19" fmla="*/ 707486 w 886159"/>
              <a:gd name="connsiteY19" fmla="*/ 111182 h 219074"/>
              <a:gd name="connsiteX20" fmla="*/ 704970 w 886159"/>
              <a:gd name="connsiteY20" fmla="*/ 111182 h 219074"/>
              <a:gd name="connsiteX21" fmla="*/ 664713 w 886159"/>
              <a:gd name="connsiteY21" fmla="*/ 95769 h 219074"/>
              <a:gd name="connsiteX22" fmla="*/ 614392 w 886159"/>
              <a:gd name="connsiteY22" fmla="*/ 149715 h 219074"/>
              <a:gd name="connsiteX23" fmla="*/ 664713 w 886159"/>
              <a:gd name="connsiteY23" fmla="*/ 201092 h 219074"/>
              <a:gd name="connsiteX24" fmla="*/ 699938 w 886159"/>
              <a:gd name="connsiteY24" fmla="*/ 195955 h 219074"/>
              <a:gd name="connsiteX25" fmla="*/ 702454 w 886159"/>
              <a:gd name="connsiteY25" fmla="*/ 198523 h 219074"/>
              <a:gd name="connsiteX26" fmla="*/ 692390 w 886159"/>
              <a:gd name="connsiteY26" fmla="*/ 213937 h 219074"/>
              <a:gd name="connsiteX27" fmla="*/ 662197 w 886159"/>
              <a:gd name="connsiteY27" fmla="*/ 219074 h 219074"/>
              <a:gd name="connsiteX28" fmla="*/ 584200 w 886159"/>
              <a:gd name="connsiteY28" fmla="*/ 149715 h 219074"/>
              <a:gd name="connsiteX29" fmla="*/ 662197 w 886159"/>
              <a:gd name="connsiteY29" fmla="*/ 77787 h 219074"/>
              <a:gd name="connsiteX30" fmla="*/ 476249 w 886159"/>
              <a:gd name="connsiteY30" fmla="*/ 77787 h 219074"/>
              <a:gd name="connsiteX31" fmla="*/ 557212 w 886159"/>
              <a:gd name="connsiteY31" fmla="*/ 154853 h 219074"/>
              <a:gd name="connsiteX32" fmla="*/ 557212 w 886159"/>
              <a:gd name="connsiteY32" fmla="*/ 216505 h 219074"/>
              <a:gd name="connsiteX33" fmla="*/ 554682 w 886159"/>
              <a:gd name="connsiteY33" fmla="*/ 216505 h 219074"/>
              <a:gd name="connsiteX34" fmla="*/ 526851 w 886159"/>
              <a:gd name="connsiteY34" fmla="*/ 216505 h 219074"/>
              <a:gd name="connsiteX35" fmla="*/ 524321 w 886159"/>
              <a:gd name="connsiteY35" fmla="*/ 216505 h 219074"/>
              <a:gd name="connsiteX36" fmla="*/ 524321 w 886159"/>
              <a:gd name="connsiteY36" fmla="*/ 154853 h 219074"/>
              <a:gd name="connsiteX37" fmla="*/ 476249 w 886159"/>
              <a:gd name="connsiteY37" fmla="*/ 95769 h 219074"/>
              <a:gd name="connsiteX38" fmla="*/ 428178 w 886159"/>
              <a:gd name="connsiteY38" fmla="*/ 149715 h 219074"/>
              <a:gd name="connsiteX39" fmla="*/ 473719 w 886159"/>
              <a:gd name="connsiteY39" fmla="*/ 201092 h 219074"/>
              <a:gd name="connsiteX40" fmla="*/ 499020 w 886159"/>
              <a:gd name="connsiteY40" fmla="*/ 195955 h 219074"/>
              <a:gd name="connsiteX41" fmla="*/ 501550 w 886159"/>
              <a:gd name="connsiteY41" fmla="*/ 198523 h 219074"/>
              <a:gd name="connsiteX42" fmla="*/ 496490 w 886159"/>
              <a:gd name="connsiteY42" fmla="*/ 216505 h 219074"/>
              <a:gd name="connsiteX43" fmla="*/ 471189 w 886159"/>
              <a:gd name="connsiteY43" fmla="*/ 219074 h 219074"/>
              <a:gd name="connsiteX44" fmla="*/ 395287 w 886159"/>
              <a:gd name="connsiteY44" fmla="*/ 149715 h 219074"/>
              <a:gd name="connsiteX45" fmla="*/ 476249 w 886159"/>
              <a:gd name="connsiteY45" fmla="*/ 77787 h 219074"/>
              <a:gd name="connsiteX46" fmla="*/ 202627 w 886159"/>
              <a:gd name="connsiteY46" fmla="*/ 77787 h 219074"/>
              <a:gd name="connsiteX47" fmla="*/ 282575 w 886159"/>
              <a:gd name="connsiteY47" fmla="*/ 149715 h 219074"/>
              <a:gd name="connsiteX48" fmla="*/ 200129 w 886159"/>
              <a:gd name="connsiteY48" fmla="*/ 219074 h 219074"/>
              <a:gd name="connsiteX49" fmla="*/ 130175 w 886159"/>
              <a:gd name="connsiteY49" fmla="*/ 195955 h 219074"/>
              <a:gd name="connsiteX50" fmla="*/ 145165 w 886159"/>
              <a:gd name="connsiteY50" fmla="*/ 165128 h 219074"/>
              <a:gd name="connsiteX51" fmla="*/ 147664 w 886159"/>
              <a:gd name="connsiteY51" fmla="*/ 165128 h 219074"/>
              <a:gd name="connsiteX52" fmla="*/ 200129 w 886159"/>
              <a:gd name="connsiteY52" fmla="*/ 201092 h 219074"/>
              <a:gd name="connsiteX53" fmla="*/ 250096 w 886159"/>
              <a:gd name="connsiteY53" fmla="*/ 149715 h 219074"/>
              <a:gd name="connsiteX54" fmla="*/ 202627 w 886159"/>
              <a:gd name="connsiteY54" fmla="*/ 95769 h 219074"/>
              <a:gd name="connsiteX55" fmla="*/ 175145 w 886159"/>
              <a:gd name="connsiteY55" fmla="*/ 98338 h 219074"/>
              <a:gd name="connsiteX56" fmla="*/ 172647 w 886159"/>
              <a:gd name="connsiteY56" fmla="*/ 95769 h 219074"/>
              <a:gd name="connsiteX57" fmla="*/ 180142 w 886159"/>
              <a:gd name="connsiteY57" fmla="*/ 80356 h 219074"/>
              <a:gd name="connsiteX58" fmla="*/ 202627 w 886159"/>
              <a:gd name="connsiteY58" fmla="*/ 77787 h 219074"/>
              <a:gd name="connsiteX59" fmla="*/ 82446 w 886159"/>
              <a:gd name="connsiteY59" fmla="*/ 77787 h 219074"/>
              <a:gd name="connsiteX60" fmla="*/ 152400 w 886159"/>
              <a:gd name="connsiteY60" fmla="*/ 100907 h 219074"/>
              <a:gd name="connsiteX61" fmla="*/ 137410 w 886159"/>
              <a:gd name="connsiteY61" fmla="*/ 129164 h 219074"/>
              <a:gd name="connsiteX62" fmla="*/ 132413 w 886159"/>
              <a:gd name="connsiteY62" fmla="*/ 129164 h 219074"/>
              <a:gd name="connsiteX63" fmla="*/ 82446 w 886159"/>
              <a:gd name="connsiteY63" fmla="*/ 95769 h 219074"/>
              <a:gd name="connsiteX64" fmla="*/ 32479 w 886159"/>
              <a:gd name="connsiteY64" fmla="*/ 147146 h 219074"/>
              <a:gd name="connsiteX65" fmla="*/ 79948 w 886159"/>
              <a:gd name="connsiteY65" fmla="*/ 201092 h 219074"/>
              <a:gd name="connsiteX66" fmla="*/ 107430 w 886159"/>
              <a:gd name="connsiteY66" fmla="*/ 195955 h 219074"/>
              <a:gd name="connsiteX67" fmla="*/ 109928 w 886159"/>
              <a:gd name="connsiteY67" fmla="*/ 201092 h 219074"/>
              <a:gd name="connsiteX68" fmla="*/ 102433 w 886159"/>
              <a:gd name="connsiteY68" fmla="*/ 216505 h 219074"/>
              <a:gd name="connsiteX69" fmla="*/ 79948 w 886159"/>
              <a:gd name="connsiteY69" fmla="*/ 219074 h 219074"/>
              <a:gd name="connsiteX70" fmla="*/ 0 w 886159"/>
              <a:gd name="connsiteY70" fmla="*/ 147146 h 219074"/>
              <a:gd name="connsiteX71" fmla="*/ 82446 w 886159"/>
              <a:gd name="connsiteY71" fmla="*/ 77787 h 219074"/>
              <a:gd name="connsiteX72" fmla="*/ 385676 w 886159"/>
              <a:gd name="connsiteY72" fmla="*/ 0 h 219074"/>
              <a:gd name="connsiteX73" fmla="*/ 433387 w 886159"/>
              <a:gd name="connsiteY73" fmla="*/ 10160 h 219074"/>
              <a:gd name="connsiteX74" fmla="*/ 423342 w 886159"/>
              <a:gd name="connsiteY74" fmla="*/ 30480 h 219074"/>
              <a:gd name="connsiteX75" fmla="*/ 420831 w 886159"/>
              <a:gd name="connsiteY75" fmla="*/ 30480 h 219074"/>
              <a:gd name="connsiteX76" fmla="*/ 385676 w 886159"/>
              <a:gd name="connsiteY76" fmla="*/ 17780 h 219074"/>
              <a:gd name="connsiteX77" fmla="*/ 345498 w 886159"/>
              <a:gd name="connsiteY77" fmla="*/ 63500 h 219074"/>
              <a:gd name="connsiteX78" fmla="*/ 345498 w 886159"/>
              <a:gd name="connsiteY78" fmla="*/ 83820 h 219074"/>
              <a:gd name="connsiteX79" fmla="*/ 385676 w 886159"/>
              <a:gd name="connsiteY79" fmla="*/ 83820 h 219074"/>
              <a:gd name="connsiteX80" fmla="*/ 388187 w 886159"/>
              <a:gd name="connsiteY80" fmla="*/ 86360 h 219074"/>
              <a:gd name="connsiteX81" fmla="*/ 380653 w 886159"/>
              <a:gd name="connsiteY81" fmla="*/ 96520 h 219074"/>
              <a:gd name="connsiteX82" fmla="*/ 378142 w 886159"/>
              <a:gd name="connsiteY82" fmla="*/ 99060 h 219074"/>
              <a:gd name="connsiteX83" fmla="*/ 345498 w 886159"/>
              <a:gd name="connsiteY83" fmla="*/ 99060 h 219074"/>
              <a:gd name="connsiteX84" fmla="*/ 345498 w 886159"/>
              <a:gd name="connsiteY84" fmla="*/ 215900 h 219074"/>
              <a:gd name="connsiteX85" fmla="*/ 342986 w 886159"/>
              <a:gd name="connsiteY85" fmla="*/ 215900 h 219074"/>
              <a:gd name="connsiteX86" fmla="*/ 317875 w 886159"/>
              <a:gd name="connsiteY86" fmla="*/ 215900 h 219074"/>
              <a:gd name="connsiteX87" fmla="*/ 317875 w 886159"/>
              <a:gd name="connsiteY87" fmla="*/ 99060 h 219074"/>
              <a:gd name="connsiteX88" fmla="*/ 297786 w 886159"/>
              <a:gd name="connsiteY88" fmla="*/ 99060 h 219074"/>
              <a:gd name="connsiteX89" fmla="*/ 295275 w 886159"/>
              <a:gd name="connsiteY89" fmla="*/ 96520 h 219074"/>
              <a:gd name="connsiteX90" fmla="*/ 295275 w 886159"/>
              <a:gd name="connsiteY90" fmla="*/ 86360 h 219074"/>
              <a:gd name="connsiteX91" fmla="*/ 297786 w 886159"/>
              <a:gd name="connsiteY91" fmla="*/ 83820 h 219074"/>
              <a:gd name="connsiteX92" fmla="*/ 315364 w 886159"/>
              <a:gd name="connsiteY92" fmla="*/ 83820 h 219074"/>
              <a:gd name="connsiteX93" fmla="*/ 315364 w 886159"/>
              <a:gd name="connsiteY93" fmla="*/ 68580 h 219074"/>
              <a:gd name="connsiteX94" fmla="*/ 385676 w 886159"/>
              <a:gd name="connsiteY94" fmla="*/ 0 h 21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86159" h="219074">
                <a:moveTo>
                  <a:pt x="809625" y="77787"/>
                </a:moveTo>
                <a:cubicBezTo>
                  <a:pt x="865286" y="77787"/>
                  <a:pt x="890587" y="113751"/>
                  <a:pt x="885527" y="152284"/>
                </a:cubicBezTo>
                <a:cubicBezTo>
                  <a:pt x="885527" y="154853"/>
                  <a:pt x="885527" y="154853"/>
                  <a:pt x="882997" y="154853"/>
                </a:cubicBezTo>
                <a:cubicBezTo>
                  <a:pt x="882997" y="154853"/>
                  <a:pt x="882997" y="154853"/>
                  <a:pt x="776733" y="154853"/>
                </a:cubicBezTo>
                <a:cubicBezTo>
                  <a:pt x="776733" y="154853"/>
                  <a:pt x="776733" y="154853"/>
                  <a:pt x="776733" y="152284"/>
                </a:cubicBezTo>
                <a:cubicBezTo>
                  <a:pt x="776733" y="152284"/>
                  <a:pt x="776733" y="152284"/>
                  <a:pt x="776733" y="142009"/>
                </a:cubicBezTo>
                <a:cubicBezTo>
                  <a:pt x="776733" y="142009"/>
                  <a:pt x="776733" y="139440"/>
                  <a:pt x="776733" y="139440"/>
                </a:cubicBezTo>
                <a:cubicBezTo>
                  <a:pt x="776733" y="139440"/>
                  <a:pt x="776733" y="139440"/>
                  <a:pt x="855166" y="139440"/>
                </a:cubicBezTo>
                <a:cubicBezTo>
                  <a:pt x="857696" y="118889"/>
                  <a:pt x="842516" y="93200"/>
                  <a:pt x="809625" y="93200"/>
                </a:cubicBezTo>
                <a:cubicBezTo>
                  <a:pt x="776733" y="93200"/>
                  <a:pt x="759023" y="113751"/>
                  <a:pt x="759023" y="149715"/>
                </a:cubicBezTo>
                <a:cubicBezTo>
                  <a:pt x="759023" y="183110"/>
                  <a:pt x="781794" y="201092"/>
                  <a:pt x="822275" y="201092"/>
                </a:cubicBezTo>
                <a:cubicBezTo>
                  <a:pt x="842516" y="201092"/>
                  <a:pt x="857696" y="198523"/>
                  <a:pt x="870346" y="193386"/>
                </a:cubicBezTo>
                <a:cubicBezTo>
                  <a:pt x="870346" y="193386"/>
                  <a:pt x="872876" y="195955"/>
                  <a:pt x="870346" y="195955"/>
                </a:cubicBezTo>
                <a:cubicBezTo>
                  <a:pt x="870346" y="195955"/>
                  <a:pt x="870346" y="195955"/>
                  <a:pt x="862756" y="213937"/>
                </a:cubicBezTo>
                <a:cubicBezTo>
                  <a:pt x="852636" y="216505"/>
                  <a:pt x="834925" y="219074"/>
                  <a:pt x="817215" y="219074"/>
                </a:cubicBezTo>
                <a:cubicBezTo>
                  <a:pt x="759023" y="219074"/>
                  <a:pt x="728662" y="195955"/>
                  <a:pt x="728662" y="149715"/>
                </a:cubicBezTo>
                <a:cubicBezTo>
                  <a:pt x="728662" y="108614"/>
                  <a:pt x="759023" y="77787"/>
                  <a:pt x="809625" y="77787"/>
                </a:cubicBezTo>
                <a:close/>
                <a:moveTo>
                  <a:pt x="662197" y="77787"/>
                </a:moveTo>
                <a:cubicBezTo>
                  <a:pt x="687358" y="77787"/>
                  <a:pt x="707486" y="85494"/>
                  <a:pt x="717550" y="90632"/>
                </a:cubicBezTo>
                <a:cubicBezTo>
                  <a:pt x="717550" y="90632"/>
                  <a:pt x="717550" y="90632"/>
                  <a:pt x="707486" y="111182"/>
                </a:cubicBezTo>
                <a:cubicBezTo>
                  <a:pt x="707486" y="111182"/>
                  <a:pt x="707486" y="111182"/>
                  <a:pt x="704970" y="111182"/>
                </a:cubicBezTo>
                <a:cubicBezTo>
                  <a:pt x="697422" y="100907"/>
                  <a:pt x="682325" y="95769"/>
                  <a:pt x="664713" y="95769"/>
                </a:cubicBezTo>
                <a:cubicBezTo>
                  <a:pt x="637037" y="95769"/>
                  <a:pt x="614392" y="113751"/>
                  <a:pt x="614392" y="149715"/>
                </a:cubicBezTo>
                <a:cubicBezTo>
                  <a:pt x="614392" y="183110"/>
                  <a:pt x="637037" y="201092"/>
                  <a:pt x="664713" y="201092"/>
                </a:cubicBezTo>
                <a:cubicBezTo>
                  <a:pt x="677293" y="201092"/>
                  <a:pt x="687358" y="201092"/>
                  <a:pt x="699938" y="195955"/>
                </a:cubicBezTo>
                <a:cubicBezTo>
                  <a:pt x="702454" y="195955"/>
                  <a:pt x="702454" y="195955"/>
                  <a:pt x="702454" y="198523"/>
                </a:cubicBezTo>
                <a:cubicBezTo>
                  <a:pt x="702454" y="198523"/>
                  <a:pt x="702454" y="198523"/>
                  <a:pt x="692390" y="213937"/>
                </a:cubicBezTo>
                <a:cubicBezTo>
                  <a:pt x="682325" y="219074"/>
                  <a:pt x="674777" y="219074"/>
                  <a:pt x="662197" y="219074"/>
                </a:cubicBezTo>
                <a:cubicBezTo>
                  <a:pt x="611876" y="219074"/>
                  <a:pt x="584200" y="188248"/>
                  <a:pt x="584200" y="149715"/>
                </a:cubicBezTo>
                <a:cubicBezTo>
                  <a:pt x="584200" y="108614"/>
                  <a:pt x="611876" y="77787"/>
                  <a:pt x="662197" y="77787"/>
                </a:cubicBezTo>
                <a:close/>
                <a:moveTo>
                  <a:pt x="476249" y="77787"/>
                </a:moveTo>
                <a:cubicBezTo>
                  <a:pt x="534441" y="77787"/>
                  <a:pt x="557212" y="111182"/>
                  <a:pt x="557212" y="154853"/>
                </a:cubicBezTo>
                <a:cubicBezTo>
                  <a:pt x="557212" y="154853"/>
                  <a:pt x="557212" y="154853"/>
                  <a:pt x="557212" y="216505"/>
                </a:cubicBezTo>
                <a:cubicBezTo>
                  <a:pt x="557212" y="216505"/>
                  <a:pt x="557212" y="216505"/>
                  <a:pt x="554682" y="216505"/>
                </a:cubicBezTo>
                <a:cubicBezTo>
                  <a:pt x="554682" y="216505"/>
                  <a:pt x="554682" y="216505"/>
                  <a:pt x="526851" y="216505"/>
                </a:cubicBezTo>
                <a:cubicBezTo>
                  <a:pt x="526851" y="216505"/>
                  <a:pt x="524321" y="216505"/>
                  <a:pt x="524321" y="216505"/>
                </a:cubicBezTo>
                <a:cubicBezTo>
                  <a:pt x="524321" y="216505"/>
                  <a:pt x="524321" y="216505"/>
                  <a:pt x="524321" y="154853"/>
                </a:cubicBezTo>
                <a:cubicBezTo>
                  <a:pt x="524321" y="118889"/>
                  <a:pt x="514201" y="95769"/>
                  <a:pt x="476249" y="95769"/>
                </a:cubicBezTo>
                <a:cubicBezTo>
                  <a:pt x="445889" y="95769"/>
                  <a:pt x="428178" y="116320"/>
                  <a:pt x="428178" y="149715"/>
                </a:cubicBezTo>
                <a:cubicBezTo>
                  <a:pt x="428178" y="172835"/>
                  <a:pt x="438298" y="201092"/>
                  <a:pt x="473719" y="201092"/>
                </a:cubicBezTo>
                <a:cubicBezTo>
                  <a:pt x="483840" y="201092"/>
                  <a:pt x="491430" y="198523"/>
                  <a:pt x="499020" y="195955"/>
                </a:cubicBezTo>
                <a:cubicBezTo>
                  <a:pt x="499020" y="195955"/>
                  <a:pt x="501550" y="198523"/>
                  <a:pt x="501550" y="198523"/>
                </a:cubicBezTo>
                <a:cubicBezTo>
                  <a:pt x="501550" y="198523"/>
                  <a:pt x="501550" y="198523"/>
                  <a:pt x="496490" y="216505"/>
                </a:cubicBezTo>
                <a:cubicBezTo>
                  <a:pt x="488900" y="219074"/>
                  <a:pt x="481310" y="219074"/>
                  <a:pt x="471189" y="219074"/>
                </a:cubicBezTo>
                <a:cubicBezTo>
                  <a:pt x="418058" y="219074"/>
                  <a:pt x="395287" y="188248"/>
                  <a:pt x="395287" y="149715"/>
                </a:cubicBezTo>
                <a:cubicBezTo>
                  <a:pt x="395287" y="106045"/>
                  <a:pt x="428178" y="77787"/>
                  <a:pt x="476249" y="77787"/>
                </a:cubicBezTo>
                <a:close/>
                <a:moveTo>
                  <a:pt x="202627" y="77787"/>
                </a:moveTo>
                <a:cubicBezTo>
                  <a:pt x="257591" y="77787"/>
                  <a:pt x="282575" y="108614"/>
                  <a:pt x="282575" y="149715"/>
                </a:cubicBezTo>
                <a:cubicBezTo>
                  <a:pt x="282575" y="188248"/>
                  <a:pt x="255093" y="219074"/>
                  <a:pt x="200129" y="219074"/>
                </a:cubicBezTo>
                <a:cubicBezTo>
                  <a:pt x="167650" y="219074"/>
                  <a:pt x="145165" y="208799"/>
                  <a:pt x="130175" y="195955"/>
                </a:cubicBezTo>
                <a:cubicBezTo>
                  <a:pt x="130175" y="195955"/>
                  <a:pt x="130175" y="195955"/>
                  <a:pt x="145165" y="165128"/>
                </a:cubicBezTo>
                <a:cubicBezTo>
                  <a:pt x="145165" y="165128"/>
                  <a:pt x="147664" y="165128"/>
                  <a:pt x="147664" y="165128"/>
                </a:cubicBezTo>
                <a:cubicBezTo>
                  <a:pt x="155159" y="185679"/>
                  <a:pt x="172647" y="201092"/>
                  <a:pt x="200129" y="201092"/>
                </a:cubicBezTo>
                <a:cubicBezTo>
                  <a:pt x="230109" y="201092"/>
                  <a:pt x="250096" y="180541"/>
                  <a:pt x="250096" y="149715"/>
                </a:cubicBezTo>
                <a:cubicBezTo>
                  <a:pt x="250096" y="111182"/>
                  <a:pt x="230109" y="95769"/>
                  <a:pt x="202627" y="95769"/>
                </a:cubicBezTo>
                <a:cubicBezTo>
                  <a:pt x="190136" y="95769"/>
                  <a:pt x="182641" y="98338"/>
                  <a:pt x="175145" y="98338"/>
                </a:cubicBezTo>
                <a:cubicBezTo>
                  <a:pt x="172647" y="100907"/>
                  <a:pt x="170149" y="98338"/>
                  <a:pt x="172647" y="95769"/>
                </a:cubicBezTo>
                <a:cubicBezTo>
                  <a:pt x="172647" y="95769"/>
                  <a:pt x="172647" y="95769"/>
                  <a:pt x="180142" y="80356"/>
                </a:cubicBezTo>
                <a:cubicBezTo>
                  <a:pt x="187637" y="77787"/>
                  <a:pt x="195132" y="77787"/>
                  <a:pt x="202627" y="77787"/>
                </a:cubicBezTo>
                <a:close/>
                <a:moveTo>
                  <a:pt x="82446" y="77787"/>
                </a:moveTo>
                <a:cubicBezTo>
                  <a:pt x="112426" y="77787"/>
                  <a:pt x="137410" y="88063"/>
                  <a:pt x="152400" y="100907"/>
                </a:cubicBezTo>
                <a:cubicBezTo>
                  <a:pt x="152400" y="100907"/>
                  <a:pt x="152400" y="100907"/>
                  <a:pt x="137410" y="129164"/>
                </a:cubicBezTo>
                <a:cubicBezTo>
                  <a:pt x="137410" y="131733"/>
                  <a:pt x="134911" y="131733"/>
                  <a:pt x="132413" y="129164"/>
                </a:cubicBezTo>
                <a:cubicBezTo>
                  <a:pt x="127416" y="111182"/>
                  <a:pt x="109928" y="95769"/>
                  <a:pt x="82446" y="95769"/>
                </a:cubicBezTo>
                <a:cubicBezTo>
                  <a:pt x="52466" y="95769"/>
                  <a:pt x="32479" y="113751"/>
                  <a:pt x="32479" y="147146"/>
                </a:cubicBezTo>
                <a:cubicBezTo>
                  <a:pt x="32479" y="183110"/>
                  <a:pt x="52466" y="201092"/>
                  <a:pt x="79948" y="201092"/>
                </a:cubicBezTo>
                <a:cubicBezTo>
                  <a:pt x="92439" y="201092"/>
                  <a:pt x="99934" y="198523"/>
                  <a:pt x="107430" y="195955"/>
                </a:cubicBezTo>
                <a:cubicBezTo>
                  <a:pt x="109928" y="195955"/>
                  <a:pt x="109928" y="198523"/>
                  <a:pt x="109928" y="201092"/>
                </a:cubicBezTo>
                <a:cubicBezTo>
                  <a:pt x="109928" y="201092"/>
                  <a:pt x="109928" y="201092"/>
                  <a:pt x="102433" y="216505"/>
                </a:cubicBezTo>
                <a:cubicBezTo>
                  <a:pt x="94938" y="219074"/>
                  <a:pt x="87443" y="219074"/>
                  <a:pt x="79948" y="219074"/>
                </a:cubicBezTo>
                <a:cubicBezTo>
                  <a:pt x="24984" y="219074"/>
                  <a:pt x="0" y="185679"/>
                  <a:pt x="0" y="147146"/>
                </a:cubicBezTo>
                <a:cubicBezTo>
                  <a:pt x="0" y="108614"/>
                  <a:pt x="27482" y="77787"/>
                  <a:pt x="82446" y="77787"/>
                </a:cubicBezTo>
                <a:close/>
                <a:moveTo>
                  <a:pt x="385676" y="0"/>
                </a:moveTo>
                <a:cubicBezTo>
                  <a:pt x="403253" y="0"/>
                  <a:pt x="420831" y="5080"/>
                  <a:pt x="433387" y="10160"/>
                </a:cubicBezTo>
                <a:cubicBezTo>
                  <a:pt x="433387" y="10160"/>
                  <a:pt x="433387" y="10160"/>
                  <a:pt x="423342" y="30480"/>
                </a:cubicBezTo>
                <a:cubicBezTo>
                  <a:pt x="423342" y="30480"/>
                  <a:pt x="423342" y="30480"/>
                  <a:pt x="420831" y="30480"/>
                </a:cubicBezTo>
                <a:cubicBezTo>
                  <a:pt x="413298" y="22860"/>
                  <a:pt x="400742" y="17780"/>
                  <a:pt x="385676" y="17780"/>
                </a:cubicBezTo>
                <a:cubicBezTo>
                  <a:pt x="353031" y="17780"/>
                  <a:pt x="345498" y="40640"/>
                  <a:pt x="345498" y="63500"/>
                </a:cubicBezTo>
                <a:cubicBezTo>
                  <a:pt x="345498" y="63500"/>
                  <a:pt x="345498" y="63500"/>
                  <a:pt x="345498" y="83820"/>
                </a:cubicBezTo>
                <a:cubicBezTo>
                  <a:pt x="345498" y="83820"/>
                  <a:pt x="345498" y="83820"/>
                  <a:pt x="385676" y="83820"/>
                </a:cubicBezTo>
                <a:cubicBezTo>
                  <a:pt x="385676" y="83820"/>
                  <a:pt x="388187" y="83820"/>
                  <a:pt x="388187" y="86360"/>
                </a:cubicBezTo>
                <a:cubicBezTo>
                  <a:pt x="388187" y="86360"/>
                  <a:pt x="388187" y="86360"/>
                  <a:pt x="380653" y="96520"/>
                </a:cubicBezTo>
                <a:cubicBezTo>
                  <a:pt x="380653" y="99060"/>
                  <a:pt x="380653" y="99060"/>
                  <a:pt x="378142" y="99060"/>
                </a:cubicBezTo>
                <a:cubicBezTo>
                  <a:pt x="378142" y="99060"/>
                  <a:pt x="378142" y="99060"/>
                  <a:pt x="345498" y="99060"/>
                </a:cubicBezTo>
                <a:cubicBezTo>
                  <a:pt x="345498" y="99060"/>
                  <a:pt x="345498" y="99060"/>
                  <a:pt x="345498" y="215900"/>
                </a:cubicBezTo>
                <a:cubicBezTo>
                  <a:pt x="345498" y="215900"/>
                  <a:pt x="345498" y="215900"/>
                  <a:pt x="342986" y="215900"/>
                </a:cubicBezTo>
                <a:cubicBezTo>
                  <a:pt x="342986" y="215900"/>
                  <a:pt x="342986" y="215900"/>
                  <a:pt x="317875" y="215900"/>
                </a:cubicBezTo>
                <a:cubicBezTo>
                  <a:pt x="317875" y="215900"/>
                  <a:pt x="317875" y="215900"/>
                  <a:pt x="317875" y="99060"/>
                </a:cubicBezTo>
                <a:cubicBezTo>
                  <a:pt x="317875" y="99060"/>
                  <a:pt x="317875" y="99060"/>
                  <a:pt x="297786" y="99060"/>
                </a:cubicBezTo>
                <a:cubicBezTo>
                  <a:pt x="297786" y="99060"/>
                  <a:pt x="295275" y="99060"/>
                  <a:pt x="295275" y="96520"/>
                </a:cubicBezTo>
                <a:cubicBezTo>
                  <a:pt x="295275" y="96520"/>
                  <a:pt x="295275" y="96520"/>
                  <a:pt x="295275" y="86360"/>
                </a:cubicBezTo>
                <a:cubicBezTo>
                  <a:pt x="295275" y="83820"/>
                  <a:pt x="297786" y="83820"/>
                  <a:pt x="297786" y="83820"/>
                </a:cubicBezTo>
                <a:cubicBezTo>
                  <a:pt x="297786" y="83820"/>
                  <a:pt x="297786" y="83820"/>
                  <a:pt x="315364" y="83820"/>
                </a:cubicBezTo>
                <a:cubicBezTo>
                  <a:pt x="315364" y="83820"/>
                  <a:pt x="315364" y="83820"/>
                  <a:pt x="315364" y="68580"/>
                </a:cubicBezTo>
                <a:cubicBezTo>
                  <a:pt x="315364" y="22860"/>
                  <a:pt x="345498" y="0"/>
                  <a:pt x="385676" y="0"/>
                </a:cubicBezTo>
                <a:close/>
              </a:path>
            </a:pathLst>
          </a:custGeom>
          <a:solidFill>
            <a:srgbClr val="1C35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013" dirty="0"/>
          </a:p>
        </p:txBody>
      </p:sp>
      <p:sp>
        <p:nvSpPr>
          <p:cNvPr id="13" name="Espace réservé du texte 9">
            <a:extLst>
              <a:ext uri="{FF2B5EF4-FFF2-40B4-BE49-F238E27FC236}">
                <a16:creationId xmlns:a16="http://schemas.microsoft.com/office/drawing/2014/main" id="{E013E8ED-8131-4055-A9D2-32088F6B3D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598646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1208103C-8428-4B99-931C-4C763BEB0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4725" y="8069235"/>
            <a:ext cx="4264819" cy="1210733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350" cap="none" spc="0" baseline="0"/>
            </a:lvl1pPr>
            <a:lvl2pPr marL="125909" indent="0">
              <a:buNone/>
              <a:defRPr/>
            </a:lvl2pPr>
          </a:lstStyle>
          <a:p>
            <a:pPr lvl="0"/>
            <a:r>
              <a:rPr lang="en-GB"/>
              <a:t>Click here to add</a:t>
            </a:r>
          </a:p>
          <a:p>
            <a:pPr lvl="0"/>
            <a:r>
              <a:rPr lang="en-GB"/>
              <a:t>your highlight text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6AD58E76-9CB4-4808-95F1-AC2D5A63FA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7017" y="2413085"/>
            <a:ext cx="1126033" cy="1858551"/>
          </a:xfr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bIns="180000" anchor="b">
            <a:noAutofit/>
          </a:bodyPr>
          <a:lstStyle>
            <a:lvl1pPr marL="0" indent="0">
              <a:spcBef>
                <a:spcPts val="0"/>
              </a:spcBef>
              <a:buNone/>
              <a:defRPr sz="619" b="1"/>
            </a:lvl1pPr>
          </a:lstStyle>
          <a:p>
            <a:pPr lvl="0"/>
            <a:r>
              <a:rPr lang="en-GB"/>
              <a:t>Section</a:t>
            </a:r>
          </a:p>
          <a:p>
            <a:pPr lvl="0"/>
            <a:r>
              <a:rPr lang="en-GB"/>
              <a:t>title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49F9F8C-2C1D-4D96-AAC0-A2E5451C75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442" y="4696179"/>
            <a:ext cx="1163646" cy="2407708"/>
          </a:xfrm>
        </p:spPr>
        <p:txBody>
          <a:bodyPr/>
          <a:lstStyle>
            <a:lvl1pPr marL="26789" indent="-26789">
              <a:defRPr sz="675" cap="none" spc="0" baseline="0"/>
            </a:lvl1pPr>
            <a:lvl2pPr marL="128588" indent="-101798">
              <a:defRPr sz="591"/>
            </a:lvl2pPr>
          </a:lstStyle>
          <a:p>
            <a:pPr lvl="0"/>
            <a:r>
              <a:rPr lang="en-GB"/>
              <a:t>Paragraph title</a:t>
            </a:r>
          </a:p>
          <a:p>
            <a:pPr lvl="1"/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lvl="1"/>
            <a:endParaRPr lang="en-GB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862E7071-2496-449D-AE4B-C04B26289A40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639CC988-DBFC-45AF-AEC9-E4545A139851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29" name="Freeform 5">
                <a:extLst>
                  <a:ext uri="{FF2B5EF4-FFF2-40B4-BE49-F238E27FC236}">
                    <a16:creationId xmlns:a16="http://schemas.microsoft.com/office/drawing/2014/main" id="{22DC8C38-F1EC-4996-A2B6-DF03843D8A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59B9793-268D-4DC2-8CB3-FBBA59D35935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A9539EDE-4F31-4B97-A208-D3BA867561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1282382C-8224-4F34-9EA7-537BACE032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sp>
        <p:nvSpPr>
          <p:cNvPr id="32" name="Espace réservé du texte 16">
            <a:extLst>
              <a:ext uri="{FF2B5EF4-FFF2-40B4-BE49-F238E27FC236}">
                <a16:creationId xmlns:a16="http://schemas.microsoft.com/office/drawing/2014/main" id="{866F79FD-38B2-4E73-A27F-8285C272C5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70745" y="2413085"/>
            <a:ext cx="1126033" cy="1858551"/>
          </a:xfr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bIns="180000" anchor="b">
            <a:noAutofit/>
          </a:bodyPr>
          <a:lstStyle>
            <a:lvl1pPr marL="0" indent="0">
              <a:spcBef>
                <a:spcPts val="0"/>
              </a:spcBef>
              <a:buNone/>
              <a:defRPr sz="619" b="1"/>
            </a:lvl1pPr>
          </a:lstStyle>
          <a:p>
            <a:pPr lvl="0"/>
            <a:r>
              <a:rPr lang="en-GB"/>
              <a:t>Section</a:t>
            </a:r>
          </a:p>
          <a:p>
            <a:pPr lvl="0"/>
            <a:r>
              <a:rPr lang="en-GB"/>
              <a:t>title</a:t>
            </a:r>
          </a:p>
        </p:txBody>
      </p:sp>
      <p:sp>
        <p:nvSpPr>
          <p:cNvPr id="33" name="Espace réservé du texte 23">
            <a:extLst>
              <a:ext uri="{FF2B5EF4-FFF2-40B4-BE49-F238E27FC236}">
                <a16:creationId xmlns:a16="http://schemas.microsoft.com/office/drawing/2014/main" id="{42084413-D97D-46DE-887E-65BB8BEF40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33132" y="4696179"/>
            <a:ext cx="1163646" cy="2407708"/>
          </a:xfrm>
        </p:spPr>
        <p:txBody>
          <a:bodyPr/>
          <a:lstStyle>
            <a:lvl1pPr marL="26789" indent="-26789">
              <a:defRPr sz="675" cap="none" spc="0" baseline="0"/>
            </a:lvl1pPr>
            <a:lvl2pPr marL="128588" indent="-101798">
              <a:defRPr sz="591"/>
            </a:lvl2pPr>
          </a:lstStyle>
          <a:p>
            <a:pPr lvl="0"/>
            <a:r>
              <a:rPr lang="en-GB"/>
              <a:t>Paragraph title</a:t>
            </a:r>
          </a:p>
          <a:p>
            <a:pPr lvl="1"/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lvl="1"/>
            <a:endParaRPr lang="en-GB"/>
          </a:p>
        </p:txBody>
      </p:sp>
      <p:sp>
        <p:nvSpPr>
          <p:cNvPr id="34" name="Espace réservé du texte 16">
            <a:extLst>
              <a:ext uri="{FF2B5EF4-FFF2-40B4-BE49-F238E27FC236}">
                <a16:creationId xmlns:a16="http://schemas.microsoft.com/office/drawing/2014/main" id="{D50B8201-36E4-4D88-AB22-415E18E5FC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24473" y="2413085"/>
            <a:ext cx="1126033" cy="1858551"/>
          </a:xfr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bIns="180000" anchor="b">
            <a:noAutofit/>
          </a:bodyPr>
          <a:lstStyle>
            <a:lvl1pPr marL="0" indent="0">
              <a:spcBef>
                <a:spcPts val="0"/>
              </a:spcBef>
              <a:buNone/>
              <a:defRPr sz="619" b="1"/>
            </a:lvl1pPr>
          </a:lstStyle>
          <a:p>
            <a:pPr lvl="0"/>
            <a:r>
              <a:rPr lang="en-GB"/>
              <a:t>Section</a:t>
            </a:r>
          </a:p>
          <a:p>
            <a:pPr lvl="0"/>
            <a:r>
              <a:rPr lang="en-GB"/>
              <a:t>title</a:t>
            </a:r>
          </a:p>
        </p:txBody>
      </p:sp>
      <p:sp>
        <p:nvSpPr>
          <p:cNvPr id="35" name="Espace réservé du texte 23">
            <a:extLst>
              <a:ext uri="{FF2B5EF4-FFF2-40B4-BE49-F238E27FC236}">
                <a16:creationId xmlns:a16="http://schemas.microsoft.com/office/drawing/2014/main" id="{A17522A0-84AB-4C84-A808-EAFCC61D9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86860" y="4696179"/>
            <a:ext cx="1163646" cy="2407708"/>
          </a:xfrm>
        </p:spPr>
        <p:txBody>
          <a:bodyPr/>
          <a:lstStyle>
            <a:lvl1pPr marL="26789" indent="-26789">
              <a:defRPr sz="675" cap="none" spc="0" baseline="0"/>
            </a:lvl1pPr>
            <a:lvl2pPr marL="128588" indent="-101798">
              <a:defRPr sz="591"/>
            </a:lvl2pPr>
          </a:lstStyle>
          <a:p>
            <a:pPr lvl="0"/>
            <a:r>
              <a:rPr lang="en-GB"/>
              <a:t>Paragraph title</a:t>
            </a:r>
          </a:p>
          <a:p>
            <a:pPr lvl="1"/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lvl="1"/>
            <a:endParaRPr lang="en-GB"/>
          </a:p>
        </p:txBody>
      </p:sp>
      <p:sp>
        <p:nvSpPr>
          <p:cNvPr id="37" name="Espace réservé du texte 16">
            <a:extLst>
              <a:ext uri="{FF2B5EF4-FFF2-40B4-BE49-F238E27FC236}">
                <a16:creationId xmlns:a16="http://schemas.microsoft.com/office/drawing/2014/main" id="{A35576DA-2F82-461F-B22F-CABD53880C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78201" y="2413085"/>
            <a:ext cx="1126033" cy="1858551"/>
          </a:xfr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bIns="180000" anchor="b">
            <a:noAutofit/>
          </a:bodyPr>
          <a:lstStyle>
            <a:lvl1pPr marL="0" indent="0">
              <a:spcBef>
                <a:spcPts val="0"/>
              </a:spcBef>
              <a:buNone/>
              <a:defRPr sz="619" b="1"/>
            </a:lvl1pPr>
          </a:lstStyle>
          <a:p>
            <a:pPr lvl="0"/>
            <a:r>
              <a:rPr lang="en-GB"/>
              <a:t>Section</a:t>
            </a:r>
          </a:p>
          <a:p>
            <a:pPr lvl="0"/>
            <a:r>
              <a:rPr lang="en-GB"/>
              <a:t>title</a:t>
            </a:r>
          </a:p>
        </p:txBody>
      </p:sp>
      <p:sp>
        <p:nvSpPr>
          <p:cNvPr id="38" name="Espace réservé du texte 23">
            <a:extLst>
              <a:ext uri="{FF2B5EF4-FFF2-40B4-BE49-F238E27FC236}">
                <a16:creationId xmlns:a16="http://schemas.microsoft.com/office/drawing/2014/main" id="{F59CC6CA-2790-44FF-BC9E-B51F918C86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40588" y="4696179"/>
            <a:ext cx="1163646" cy="2407708"/>
          </a:xfrm>
        </p:spPr>
        <p:txBody>
          <a:bodyPr/>
          <a:lstStyle>
            <a:lvl1pPr marL="26789" indent="-26789">
              <a:defRPr sz="675" cap="none" spc="0" baseline="0"/>
            </a:lvl1pPr>
            <a:lvl2pPr marL="128588" indent="-101798">
              <a:defRPr sz="591"/>
            </a:lvl2pPr>
          </a:lstStyle>
          <a:p>
            <a:pPr lvl="0"/>
            <a:r>
              <a:rPr lang="en-GB"/>
              <a:t>Paragraph title</a:t>
            </a:r>
          </a:p>
          <a:p>
            <a:pPr lvl="1"/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lvl="1"/>
            <a:endParaRPr lang="en-GB"/>
          </a:p>
        </p:txBody>
      </p:sp>
      <p:sp>
        <p:nvSpPr>
          <p:cNvPr id="39" name="Espace réservé du texte 16">
            <a:extLst>
              <a:ext uri="{FF2B5EF4-FFF2-40B4-BE49-F238E27FC236}">
                <a16:creationId xmlns:a16="http://schemas.microsoft.com/office/drawing/2014/main" id="{15E5E103-E731-4147-BE37-E66CDCD726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31929" y="2413085"/>
            <a:ext cx="1126033" cy="1858551"/>
          </a:xfr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bIns="180000" anchor="b">
            <a:noAutofit/>
          </a:bodyPr>
          <a:lstStyle>
            <a:lvl1pPr marL="0" indent="0">
              <a:spcBef>
                <a:spcPts val="0"/>
              </a:spcBef>
              <a:buNone/>
              <a:defRPr sz="619" b="1"/>
            </a:lvl1pPr>
          </a:lstStyle>
          <a:p>
            <a:pPr lvl="0"/>
            <a:r>
              <a:rPr lang="en-GB"/>
              <a:t>Section</a:t>
            </a:r>
          </a:p>
          <a:p>
            <a:pPr lvl="0"/>
            <a:r>
              <a:rPr lang="en-GB"/>
              <a:t>title</a:t>
            </a:r>
          </a:p>
        </p:txBody>
      </p:sp>
      <p:sp>
        <p:nvSpPr>
          <p:cNvPr id="40" name="Espace réservé du texte 23">
            <a:extLst>
              <a:ext uri="{FF2B5EF4-FFF2-40B4-BE49-F238E27FC236}">
                <a16:creationId xmlns:a16="http://schemas.microsoft.com/office/drawing/2014/main" id="{9537BFBB-76D7-4087-A2FF-74ADC074F6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31929" y="4696179"/>
            <a:ext cx="1163646" cy="2407708"/>
          </a:xfrm>
        </p:spPr>
        <p:txBody>
          <a:bodyPr/>
          <a:lstStyle>
            <a:lvl1pPr marL="26789" indent="-26789">
              <a:defRPr sz="675" cap="none" spc="0" baseline="0"/>
            </a:lvl1pPr>
            <a:lvl2pPr marL="128588" indent="-101798">
              <a:defRPr sz="591"/>
            </a:lvl2pPr>
          </a:lstStyle>
          <a:p>
            <a:pPr lvl="0"/>
            <a:r>
              <a:rPr lang="en-GB"/>
              <a:t>Paragraph title</a:t>
            </a:r>
          </a:p>
          <a:p>
            <a:pPr lvl="1"/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marL="128588" marR="0" lvl="1" indent="-101798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›"/>
              <a:tabLst/>
              <a:defRPr/>
            </a:pPr>
            <a:r>
              <a:rPr lang="en-GB"/>
              <a:t>Level 02 text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083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xt + Highlight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2A1AAB78-EBCA-47B3-BABA-06AFAC54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9"/>
            <a:ext cx="2868085" cy="31047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5EF71F-DF49-4C45-8DAD-4185C75832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5744" y="2091267"/>
            <a:ext cx="3049451" cy="6604000"/>
          </a:xfrm>
        </p:spPr>
        <p:txBody>
          <a:bodyPr/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28552D5A-1C95-456D-BEFD-6B1E020936E3}"/>
              </a:ext>
            </a:extLst>
          </p:cNvPr>
          <p:cNvCxnSpPr>
            <a:cxnSpLocks/>
          </p:cNvCxnSpPr>
          <p:nvPr userDrawn="1"/>
        </p:nvCxnSpPr>
        <p:spPr>
          <a:xfrm>
            <a:off x="417110" y="1384607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9E44835-D5D4-411D-B234-B90A145C20FF}"/>
              </a:ext>
            </a:extLst>
          </p:cNvPr>
          <p:cNvSpPr/>
          <p:nvPr userDrawn="1"/>
        </p:nvSpPr>
        <p:spPr>
          <a:xfrm>
            <a:off x="3386137" y="0"/>
            <a:ext cx="34718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4B46013-BAA0-473A-984E-C8EABA70AC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30" b="23858"/>
          <a:stretch/>
        </p:blipFill>
        <p:spPr>
          <a:xfrm>
            <a:off x="6271658" y="9343946"/>
            <a:ext cx="498747" cy="351166"/>
          </a:xfrm>
          <a:prstGeom prst="rect">
            <a:avLst/>
          </a:prstGeom>
        </p:spPr>
      </p:pic>
      <p:pic>
        <p:nvPicPr>
          <p:cNvPr id="22" name="Graphic 2">
            <a:extLst>
              <a:ext uri="{FF2B5EF4-FFF2-40B4-BE49-F238E27FC236}">
                <a16:creationId xmlns:a16="http://schemas.microsoft.com/office/drawing/2014/main" id="{7A83B144-63A1-47FF-94B7-B8648B14D0D0}"/>
              </a:ext>
            </a:extLst>
          </p:cNvPr>
          <p:cNvPicPr>
            <a:picLocks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52597" r="25635"/>
          <a:stretch/>
        </p:blipFill>
        <p:spPr>
          <a:xfrm>
            <a:off x="5863288" y="1"/>
            <a:ext cx="994713" cy="1490134"/>
          </a:xfrm>
          <a:prstGeom prst="rect">
            <a:avLst/>
          </a:prstGeom>
        </p:spPr>
      </p:pic>
      <p:pic>
        <p:nvPicPr>
          <p:cNvPr id="23" name="Graphic 3">
            <a:extLst>
              <a:ext uri="{FF2B5EF4-FFF2-40B4-BE49-F238E27FC236}">
                <a16:creationId xmlns:a16="http://schemas.microsoft.com/office/drawing/2014/main" id="{44D0F1E7-5F8A-44B0-AA33-ABC93FA3AD21}"/>
              </a:ext>
            </a:extLst>
          </p:cNvPr>
          <p:cNvPicPr>
            <a:picLocks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63993"/>
          <a:stretch/>
        </p:blipFill>
        <p:spPr>
          <a:xfrm>
            <a:off x="3028790" y="8513365"/>
            <a:ext cx="1645745" cy="1392635"/>
          </a:xfrm>
          <a:prstGeom prst="rect">
            <a:avLst/>
          </a:prstGeom>
        </p:spPr>
      </p:pic>
      <p:sp>
        <p:nvSpPr>
          <p:cNvPr id="24" name="Espace réservé du texte 9">
            <a:extLst>
              <a:ext uri="{FF2B5EF4-FFF2-40B4-BE49-F238E27FC236}">
                <a16:creationId xmlns:a16="http://schemas.microsoft.com/office/drawing/2014/main" id="{F7523A43-9D59-4E6F-8ABB-E88F90A9A0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3049451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5599ABF-7CDB-4B67-9B54-FA05CE9CC6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1084" y="1059199"/>
            <a:ext cx="667341" cy="1351819"/>
          </a:xfrm>
        </p:spPr>
        <p:txBody>
          <a:bodyPr tIns="1152000" anchor="b">
            <a:noAutofit/>
          </a:bodyPr>
          <a:lstStyle>
            <a:lvl1pPr marL="0" indent="0">
              <a:buNone/>
              <a:defRPr sz="3038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0ED4DEEF-D0AC-4510-8626-05A506815E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1084" y="2507078"/>
            <a:ext cx="1991172" cy="232628"/>
          </a:xfrm>
        </p:spPr>
        <p:txBody>
          <a:bodyPr wrap="square" anchor="t">
            <a:spAutoFit/>
          </a:bodyPr>
          <a:lstStyle>
            <a:lvl1pPr marL="0" indent="0">
              <a:buNone/>
              <a:defRPr sz="101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text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262FE36F-5E65-4DE9-88DE-D32E9573BF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31084" y="3557580"/>
            <a:ext cx="667341" cy="1351819"/>
          </a:xfrm>
        </p:spPr>
        <p:txBody>
          <a:bodyPr tIns="1152000" anchor="b">
            <a:noAutofit/>
          </a:bodyPr>
          <a:lstStyle>
            <a:lvl1pPr marL="0" indent="0">
              <a:buNone/>
              <a:defRPr sz="3038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5902EBC5-4574-409E-948C-77DA35792A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31084" y="5005458"/>
            <a:ext cx="1991172" cy="232628"/>
          </a:xfrm>
        </p:spPr>
        <p:txBody>
          <a:bodyPr wrap="square" anchor="t">
            <a:spAutoFit/>
          </a:bodyPr>
          <a:lstStyle>
            <a:lvl1pPr marL="0" indent="0">
              <a:buNone/>
              <a:defRPr sz="101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text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0871EDA-89DB-4BC4-A27F-19D696AE14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31084" y="6055960"/>
            <a:ext cx="667341" cy="1351819"/>
          </a:xfrm>
        </p:spPr>
        <p:txBody>
          <a:bodyPr tIns="1152000" anchor="b">
            <a:noAutofit/>
          </a:bodyPr>
          <a:lstStyle>
            <a:lvl1pPr marL="0" indent="0">
              <a:buNone/>
              <a:defRPr sz="3038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B0BEBC5D-15A4-41FF-BA4C-9F83B50A6C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1084" y="7503839"/>
            <a:ext cx="1991172" cy="232628"/>
          </a:xfrm>
        </p:spPr>
        <p:txBody>
          <a:bodyPr wrap="square" anchor="t">
            <a:spAutoFit/>
          </a:bodyPr>
          <a:lstStyle>
            <a:lvl1pPr marL="0" indent="0">
              <a:buNone/>
              <a:defRPr sz="101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text</a:t>
            </a:r>
          </a:p>
        </p:txBody>
      </p:sp>
    </p:spTree>
    <p:extLst>
      <p:ext uri="{BB962C8B-B14F-4D97-AF65-F5344CB8AC3E}">
        <p14:creationId xmlns:p14="http://schemas.microsoft.com/office/powerpoint/2010/main" val="3823101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Lines + Txt + Highlight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5EF71F-DF49-4C45-8DAD-4185C75832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5744" y="2494845"/>
            <a:ext cx="3049451" cy="6200421"/>
          </a:xfrm>
        </p:spPr>
        <p:txBody>
          <a:bodyPr/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29E44835-D5D4-411D-B234-B90A145C20FF}"/>
              </a:ext>
            </a:extLst>
          </p:cNvPr>
          <p:cNvSpPr/>
          <p:nvPr userDrawn="1"/>
        </p:nvSpPr>
        <p:spPr>
          <a:xfrm>
            <a:off x="3386137" y="0"/>
            <a:ext cx="34718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4B46013-BAA0-473A-984E-C8EABA70AC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30" b="23858"/>
          <a:stretch/>
        </p:blipFill>
        <p:spPr>
          <a:xfrm>
            <a:off x="6271658" y="9343946"/>
            <a:ext cx="498747" cy="351166"/>
          </a:xfrm>
          <a:prstGeom prst="rect">
            <a:avLst/>
          </a:prstGeom>
        </p:spPr>
      </p:pic>
      <p:pic>
        <p:nvPicPr>
          <p:cNvPr id="22" name="Graphic 2">
            <a:extLst>
              <a:ext uri="{FF2B5EF4-FFF2-40B4-BE49-F238E27FC236}">
                <a16:creationId xmlns:a16="http://schemas.microsoft.com/office/drawing/2014/main" id="{7A83B144-63A1-47FF-94B7-B8648B14D0D0}"/>
              </a:ext>
            </a:extLst>
          </p:cNvPr>
          <p:cNvPicPr>
            <a:picLocks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52597" r="25635"/>
          <a:stretch/>
        </p:blipFill>
        <p:spPr>
          <a:xfrm>
            <a:off x="5863288" y="1"/>
            <a:ext cx="994713" cy="1490134"/>
          </a:xfrm>
          <a:prstGeom prst="rect">
            <a:avLst/>
          </a:prstGeom>
        </p:spPr>
      </p:pic>
      <p:pic>
        <p:nvPicPr>
          <p:cNvPr id="23" name="Graphic 3">
            <a:extLst>
              <a:ext uri="{FF2B5EF4-FFF2-40B4-BE49-F238E27FC236}">
                <a16:creationId xmlns:a16="http://schemas.microsoft.com/office/drawing/2014/main" id="{44D0F1E7-5F8A-44B0-AA33-ABC93FA3AD21}"/>
              </a:ext>
            </a:extLst>
          </p:cNvPr>
          <p:cNvPicPr>
            <a:picLocks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63993"/>
          <a:stretch/>
        </p:blipFill>
        <p:spPr>
          <a:xfrm>
            <a:off x="3028790" y="8513365"/>
            <a:ext cx="1645745" cy="1392635"/>
          </a:xfrm>
          <a:prstGeom prst="rect">
            <a:avLst/>
          </a:prstGeom>
        </p:spPr>
      </p:pic>
      <p:sp>
        <p:nvSpPr>
          <p:cNvPr id="24" name="Espace réservé du texte 9">
            <a:extLst>
              <a:ext uri="{FF2B5EF4-FFF2-40B4-BE49-F238E27FC236}">
                <a16:creationId xmlns:a16="http://schemas.microsoft.com/office/drawing/2014/main" id="{F7523A43-9D59-4E6F-8ABB-E88F90A9A0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3049451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5599ABF-7CDB-4B67-9B54-FA05CE9CC6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1084" y="1059199"/>
            <a:ext cx="667341" cy="1351819"/>
          </a:xfrm>
        </p:spPr>
        <p:txBody>
          <a:bodyPr tIns="1152000" anchor="b">
            <a:noAutofit/>
          </a:bodyPr>
          <a:lstStyle>
            <a:lvl1pPr marL="0" indent="0">
              <a:buNone/>
              <a:defRPr sz="3038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0ED4DEEF-D0AC-4510-8626-05A506815E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1084" y="2507078"/>
            <a:ext cx="1991172" cy="232628"/>
          </a:xfrm>
        </p:spPr>
        <p:txBody>
          <a:bodyPr wrap="square" anchor="t">
            <a:spAutoFit/>
          </a:bodyPr>
          <a:lstStyle>
            <a:lvl1pPr marL="0" indent="0">
              <a:buNone/>
              <a:defRPr sz="101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text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262FE36F-5E65-4DE9-88DE-D32E9573BF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31084" y="3557580"/>
            <a:ext cx="667341" cy="1351819"/>
          </a:xfrm>
        </p:spPr>
        <p:txBody>
          <a:bodyPr tIns="1152000" anchor="b">
            <a:noAutofit/>
          </a:bodyPr>
          <a:lstStyle>
            <a:lvl1pPr marL="0" indent="0">
              <a:buNone/>
              <a:defRPr sz="3038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5902EBC5-4574-409E-948C-77DA35792A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31084" y="5005458"/>
            <a:ext cx="1991172" cy="232628"/>
          </a:xfrm>
        </p:spPr>
        <p:txBody>
          <a:bodyPr wrap="square" anchor="t">
            <a:spAutoFit/>
          </a:bodyPr>
          <a:lstStyle>
            <a:lvl1pPr marL="0" indent="0">
              <a:buNone/>
              <a:defRPr sz="101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text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0871EDA-89DB-4BC4-A27F-19D696AE14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31084" y="6055960"/>
            <a:ext cx="667341" cy="1351819"/>
          </a:xfrm>
        </p:spPr>
        <p:txBody>
          <a:bodyPr tIns="1152000" anchor="b">
            <a:noAutofit/>
          </a:bodyPr>
          <a:lstStyle>
            <a:lvl1pPr marL="0" indent="0">
              <a:buNone/>
              <a:defRPr sz="3038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B0BEBC5D-15A4-41FF-BA4C-9F83B50A6C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1084" y="7503839"/>
            <a:ext cx="1991172" cy="232628"/>
          </a:xfrm>
        </p:spPr>
        <p:txBody>
          <a:bodyPr wrap="square" anchor="t">
            <a:spAutoFit/>
          </a:bodyPr>
          <a:lstStyle>
            <a:lvl1pPr marL="0" indent="0">
              <a:buNone/>
              <a:defRPr sz="101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text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461DF43A-0E33-4178-8264-4750F0D664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8"/>
            <a:ext cx="2868085" cy="52860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0358293-54C6-4D7D-863E-642F1EB66639}"/>
              </a:ext>
            </a:extLst>
          </p:cNvPr>
          <p:cNvCxnSpPr>
            <a:cxnSpLocks/>
          </p:cNvCxnSpPr>
          <p:nvPr userDrawn="1"/>
        </p:nvCxnSpPr>
        <p:spPr>
          <a:xfrm>
            <a:off x="417110" y="1934940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035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2 lines + 3 txt bloc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4" imgW="532" imgH="530" progId="TCLayout.ActiveDocument.1">
                  <p:embed/>
                </p:oleObj>
              </mc:Choice>
              <mc:Fallback>
                <p:oleObj name="Diapositive think-cell" r:id="rId4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ECC9C60-2407-4889-803E-2D51019EEA71}"/>
              </a:ext>
            </a:extLst>
          </p:cNvPr>
          <p:cNvGrpSpPr/>
          <p:nvPr userDrawn="1"/>
        </p:nvGrpSpPr>
        <p:grpSpPr>
          <a:xfrm>
            <a:off x="6958942" y="2439811"/>
            <a:ext cx="1060777" cy="1216633"/>
            <a:chOff x="4867566" y="1651754"/>
            <a:chExt cx="1885826" cy="842284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377CA58C-3EB0-4628-AAC0-EFFFA784EE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551C0DE-9F99-4A9A-9B69-CBC5A9CD93FF}"/>
                </a:ext>
              </a:extLst>
            </p:cNvPr>
            <p:cNvSpPr/>
            <p:nvPr/>
          </p:nvSpPr>
          <p:spPr>
            <a:xfrm>
              <a:off x="4867566" y="2010311"/>
              <a:ext cx="1885826" cy="48372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on the slide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“Format Background”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 (1920x1080px)</a:t>
              </a:r>
            </a:p>
          </p:txBody>
        </p:sp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74B46013-BAA0-473A-984E-C8EABA70AC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30" b="23858"/>
          <a:stretch/>
        </p:blipFill>
        <p:spPr>
          <a:xfrm>
            <a:off x="6271658" y="9343946"/>
            <a:ext cx="498747" cy="351166"/>
          </a:xfrm>
          <a:prstGeom prst="rect">
            <a:avLst/>
          </a:prstGeom>
        </p:spPr>
      </p:pic>
      <p:sp>
        <p:nvSpPr>
          <p:cNvPr id="45" name="Espace réservé du texte 9">
            <a:extLst>
              <a:ext uri="{FF2B5EF4-FFF2-40B4-BE49-F238E27FC236}">
                <a16:creationId xmlns:a16="http://schemas.microsoft.com/office/drawing/2014/main" id="{7F34C2EB-12D8-47DB-8269-DA3E3843F9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598646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FC98BFBB-6D7E-4A26-98B1-394676FF27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8"/>
            <a:ext cx="6072272" cy="528606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THE SLIDE</a:t>
            </a:r>
            <a:br>
              <a:rPr lang="en-GB"/>
            </a:br>
            <a:r>
              <a:rPr lang="en-GB"/>
              <a:t>on two lines</a:t>
            </a:r>
          </a:p>
        </p:txBody>
      </p:sp>
    </p:spTree>
    <p:extLst>
      <p:ext uri="{BB962C8B-B14F-4D97-AF65-F5344CB8AC3E}">
        <p14:creationId xmlns:p14="http://schemas.microsoft.com/office/powerpoint/2010/main" val="154211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3 txt bloc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4" imgW="532" imgH="530" progId="TCLayout.ActiveDocument.1">
                  <p:embed/>
                </p:oleObj>
              </mc:Choice>
              <mc:Fallback>
                <p:oleObj name="Diapositive think-cell" r:id="rId4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ECC9C60-2407-4889-803E-2D51019EEA71}"/>
              </a:ext>
            </a:extLst>
          </p:cNvPr>
          <p:cNvGrpSpPr/>
          <p:nvPr userDrawn="1"/>
        </p:nvGrpSpPr>
        <p:grpSpPr>
          <a:xfrm>
            <a:off x="6958942" y="2439811"/>
            <a:ext cx="1060777" cy="1216633"/>
            <a:chOff x="4867566" y="1651754"/>
            <a:chExt cx="1885826" cy="842284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377CA58C-3EB0-4628-AAC0-EFFFA784EE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551C0DE-9F99-4A9A-9B69-CBC5A9CD93FF}"/>
                </a:ext>
              </a:extLst>
            </p:cNvPr>
            <p:cNvSpPr/>
            <p:nvPr/>
          </p:nvSpPr>
          <p:spPr>
            <a:xfrm>
              <a:off x="4867566" y="2010311"/>
              <a:ext cx="1885826" cy="48372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on the slide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“Format Background”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 (1920x1080px)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2A1AAB78-EBCA-47B3-BABA-06AFAC54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9"/>
            <a:ext cx="6072272" cy="31047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THE SLIDE</a:t>
            </a:r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28552D5A-1C95-456D-BEFD-6B1E020936E3}"/>
              </a:ext>
            </a:extLst>
          </p:cNvPr>
          <p:cNvCxnSpPr>
            <a:cxnSpLocks/>
          </p:cNvCxnSpPr>
          <p:nvPr userDrawn="1"/>
        </p:nvCxnSpPr>
        <p:spPr>
          <a:xfrm>
            <a:off x="417110" y="1384607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74B46013-BAA0-473A-984E-C8EABA70AC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30" b="23858"/>
          <a:stretch/>
        </p:blipFill>
        <p:spPr>
          <a:xfrm>
            <a:off x="6271658" y="9343946"/>
            <a:ext cx="498747" cy="351166"/>
          </a:xfrm>
          <a:prstGeom prst="rect">
            <a:avLst/>
          </a:prstGeom>
        </p:spPr>
      </p:pic>
      <p:sp>
        <p:nvSpPr>
          <p:cNvPr id="38" name="Espace réservé du texte 7">
            <a:extLst>
              <a:ext uri="{FF2B5EF4-FFF2-40B4-BE49-F238E27FC236}">
                <a16:creationId xmlns:a16="http://schemas.microsoft.com/office/drawing/2014/main" id="{DC3CC124-19C7-4C9A-AA66-80A6295221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084" y="2619587"/>
            <a:ext cx="1805925" cy="6141716"/>
          </a:xfrm>
          <a:solidFill>
            <a:schemeClr val="accent5"/>
          </a:solidFill>
        </p:spPr>
        <p:txBody>
          <a:bodyPr tIns="1260000"/>
          <a:lstStyle>
            <a:lvl1pPr>
              <a:lnSpc>
                <a:spcPct val="110000"/>
              </a:lnSpc>
              <a:defRPr sz="900" b="0">
                <a:solidFill>
                  <a:schemeClr val="bg1"/>
                </a:solidFill>
              </a:defRPr>
            </a:lvl1pPr>
            <a:lvl2pPr marL="128588" indent="-128588">
              <a:lnSpc>
                <a:spcPct val="110000"/>
              </a:lnSpc>
              <a:spcBef>
                <a:spcPts val="1013"/>
              </a:spcBef>
              <a:buFont typeface="Century Gothic" panose="020B0502020202020204" pitchFamily="34" charset="0"/>
              <a:buChar char=" "/>
              <a:defRPr sz="591">
                <a:solidFill>
                  <a:schemeClr val="bg1"/>
                </a:solidFill>
              </a:defRPr>
            </a:lvl2pPr>
            <a:lvl3pPr marL="272356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of the paragraph</a:t>
            </a:r>
          </a:p>
          <a:p>
            <a:pPr lvl="1"/>
            <a:r>
              <a:rPr lang="en-GB"/>
              <a:t>Deuxième niveau</a:t>
            </a:r>
          </a:p>
        </p:txBody>
      </p:sp>
      <p:sp>
        <p:nvSpPr>
          <p:cNvPr id="40" name="Espace réservé du texte 7">
            <a:extLst>
              <a:ext uri="{FF2B5EF4-FFF2-40B4-BE49-F238E27FC236}">
                <a16:creationId xmlns:a16="http://schemas.microsoft.com/office/drawing/2014/main" id="{62A62E1F-32D6-4071-9079-B7144ED9C9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17124" y="2619587"/>
            <a:ext cx="2099217" cy="6141716"/>
          </a:xfrm>
          <a:solidFill>
            <a:schemeClr val="bg2"/>
          </a:solidFill>
        </p:spPr>
        <p:txBody>
          <a:bodyPr tIns="1260000"/>
          <a:lstStyle>
            <a:lvl1pPr>
              <a:lnSpc>
                <a:spcPct val="110000"/>
              </a:lnSpc>
              <a:defRPr sz="900" b="0">
                <a:solidFill>
                  <a:schemeClr val="bg1"/>
                </a:solidFill>
              </a:defRPr>
            </a:lvl1pPr>
            <a:lvl2pPr marL="128588" indent="-128588">
              <a:lnSpc>
                <a:spcPct val="110000"/>
              </a:lnSpc>
              <a:spcBef>
                <a:spcPts val="1013"/>
              </a:spcBef>
              <a:buFont typeface="Century Gothic" panose="020B0502020202020204" pitchFamily="34" charset="0"/>
              <a:buChar char=" "/>
              <a:defRPr sz="591">
                <a:solidFill>
                  <a:schemeClr val="bg1"/>
                </a:solidFill>
              </a:defRPr>
            </a:lvl2pPr>
            <a:lvl3pPr marL="272356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of the paragraph</a:t>
            </a:r>
          </a:p>
          <a:p>
            <a:pPr lvl="1"/>
            <a:r>
              <a:rPr lang="en-GB"/>
              <a:t>Deuxième niveau</a:t>
            </a:r>
          </a:p>
        </p:txBody>
      </p:sp>
      <p:sp>
        <p:nvSpPr>
          <p:cNvPr id="41" name="Espace réservé du texte 7">
            <a:extLst>
              <a:ext uri="{FF2B5EF4-FFF2-40B4-BE49-F238E27FC236}">
                <a16:creationId xmlns:a16="http://schemas.microsoft.com/office/drawing/2014/main" id="{985B5D9C-930C-4A5C-A60E-4D1969A961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3456" y="2619587"/>
            <a:ext cx="1805927" cy="6141716"/>
          </a:xfrm>
          <a:solidFill>
            <a:schemeClr val="bg1"/>
          </a:solidFill>
        </p:spPr>
        <p:txBody>
          <a:bodyPr tIns="1260000"/>
          <a:lstStyle>
            <a:lvl1pPr>
              <a:lnSpc>
                <a:spcPct val="110000"/>
              </a:lnSpc>
              <a:defRPr sz="900" b="0">
                <a:solidFill>
                  <a:schemeClr val="bg2"/>
                </a:solidFill>
              </a:defRPr>
            </a:lvl1pPr>
            <a:lvl2pPr marL="128588" indent="-128588">
              <a:lnSpc>
                <a:spcPct val="110000"/>
              </a:lnSpc>
              <a:spcBef>
                <a:spcPts val="1013"/>
              </a:spcBef>
              <a:buFont typeface="Century Gothic" panose="020B0502020202020204" pitchFamily="34" charset="0"/>
              <a:buChar char=" "/>
              <a:defRPr sz="591">
                <a:solidFill>
                  <a:schemeClr val="bg2"/>
                </a:solidFill>
              </a:defRPr>
            </a:lvl2pPr>
            <a:lvl3pPr marL="272356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of the paragraph</a:t>
            </a:r>
          </a:p>
          <a:p>
            <a:pPr lvl="1"/>
            <a:r>
              <a:rPr lang="en-GB"/>
              <a:t>Deuxième niveau</a:t>
            </a:r>
          </a:p>
        </p:txBody>
      </p:sp>
      <p:sp>
        <p:nvSpPr>
          <p:cNvPr id="45" name="Espace réservé du texte 9">
            <a:extLst>
              <a:ext uri="{FF2B5EF4-FFF2-40B4-BE49-F238E27FC236}">
                <a16:creationId xmlns:a16="http://schemas.microsoft.com/office/drawing/2014/main" id="{7F34C2EB-12D8-47DB-8269-DA3E3843F9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598646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34602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X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B73485A9-17A6-435D-8200-2DF05F4C70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B73485A9-17A6-435D-8200-2DF05F4C70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50">
            <a:extLst>
              <a:ext uri="{FF2B5EF4-FFF2-40B4-BE49-F238E27FC236}">
                <a16:creationId xmlns:a16="http://schemas.microsoft.com/office/drawing/2014/main" id="{17AFDA40-C449-45F6-8053-C9B9E0FADAD2}"/>
              </a:ext>
            </a:extLst>
          </p:cNvPr>
          <p:cNvSpPr/>
          <p:nvPr userDrawn="1"/>
        </p:nvSpPr>
        <p:spPr>
          <a:xfrm>
            <a:off x="307136" y="4200878"/>
            <a:ext cx="6243683" cy="34854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50" name="Espace réservé pour une image  49">
            <a:extLst>
              <a:ext uri="{FF2B5EF4-FFF2-40B4-BE49-F238E27FC236}">
                <a16:creationId xmlns:a16="http://schemas.microsoft.com/office/drawing/2014/main" id="{1BF632A4-1363-45BE-9C9B-1C350D05F76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858000" cy="5906911"/>
          </a:xfrm>
          <a:custGeom>
            <a:avLst/>
            <a:gdLst>
              <a:gd name="connsiteX0" fmla="*/ 0 w 12192000"/>
              <a:gd name="connsiteY0" fmla="*/ 0 h 4089400"/>
              <a:gd name="connsiteX1" fmla="*/ 12192000 w 12192000"/>
              <a:gd name="connsiteY1" fmla="*/ 0 h 4089400"/>
              <a:gd name="connsiteX2" fmla="*/ 12192000 w 12192000"/>
              <a:gd name="connsiteY2" fmla="*/ 4089400 h 4089400"/>
              <a:gd name="connsiteX3" fmla="*/ 11645900 w 12192000"/>
              <a:gd name="connsiteY3" fmla="*/ 4089400 h 4089400"/>
              <a:gd name="connsiteX4" fmla="*/ 11645900 w 12192000"/>
              <a:gd name="connsiteY4" fmla="*/ 2908300 h 4089400"/>
              <a:gd name="connsiteX5" fmla="*/ 546020 w 12192000"/>
              <a:gd name="connsiteY5" fmla="*/ 2908300 h 4089400"/>
              <a:gd name="connsiteX6" fmla="*/ 546020 w 12192000"/>
              <a:gd name="connsiteY6" fmla="*/ 4089400 h 4089400"/>
              <a:gd name="connsiteX7" fmla="*/ 0 w 12192000"/>
              <a:gd name="connsiteY7" fmla="*/ 4089400 h 408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089400">
                <a:moveTo>
                  <a:pt x="0" y="0"/>
                </a:moveTo>
                <a:lnTo>
                  <a:pt x="12192000" y="0"/>
                </a:lnTo>
                <a:lnTo>
                  <a:pt x="12192000" y="4089400"/>
                </a:lnTo>
                <a:lnTo>
                  <a:pt x="11645900" y="4089400"/>
                </a:lnTo>
                <a:lnTo>
                  <a:pt x="11645900" y="2908300"/>
                </a:lnTo>
                <a:lnTo>
                  <a:pt x="546020" y="2908300"/>
                </a:lnTo>
                <a:lnTo>
                  <a:pt x="546020" y="4089400"/>
                </a:lnTo>
                <a:lnTo>
                  <a:pt x="0" y="4089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EE7BCE36-8782-4614-BDC3-A5172C19A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136" y="470368"/>
            <a:ext cx="6241075" cy="146821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spc="169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95A0250-EC7F-449C-9178-A36C64B242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335" y="6028420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3" name="Espace réservé du texte 12">
            <a:extLst>
              <a:ext uri="{FF2B5EF4-FFF2-40B4-BE49-F238E27FC236}">
                <a16:creationId xmlns:a16="http://schemas.microsoft.com/office/drawing/2014/main" id="{FE492973-3F3C-44A2-9F63-4A0E4EEF66F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83998" y="6028420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4" name="Espace réservé du texte 12">
            <a:extLst>
              <a:ext uri="{FF2B5EF4-FFF2-40B4-BE49-F238E27FC236}">
                <a16:creationId xmlns:a16="http://schemas.microsoft.com/office/drawing/2014/main" id="{AC00A5EF-032B-4B65-9C16-D0C550EC9A8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55660" y="6028420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9C28D7D-7FAA-4687-8B35-D6B382EEF4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2335" y="4802028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6" name="Espace réservé du texte 10">
            <a:extLst>
              <a:ext uri="{FF2B5EF4-FFF2-40B4-BE49-F238E27FC236}">
                <a16:creationId xmlns:a16="http://schemas.microsoft.com/office/drawing/2014/main" id="{0E3F8EC7-1DAC-46EA-943C-9E807DBAE6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83998" y="4802028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7" name="Espace réservé du texte 10">
            <a:extLst>
              <a:ext uri="{FF2B5EF4-FFF2-40B4-BE49-F238E27FC236}">
                <a16:creationId xmlns:a16="http://schemas.microsoft.com/office/drawing/2014/main" id="{5D594DA8-94DC-4ED7-87B3-441F7A5A201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5660" y="4802028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8A2F6933-2B74-44F2-8416-DED61E20519A}"/>
              </a:ext>
            </a:extLst>
          </p:cNvPr>
          <p:cNvSpPr>
            <a:spLocks/>
          </p:cNvSpPr>
          <p:nvPr userDrawn="1"/>
        </p:nvSpPr>
        <p:spPr bwMode="auto">
          <a:xfrm>
            <a:off x="6271320" y="9371717"/>
            <a:ext cx="498464" cy="316440"/>
          </a:xfrm>
          <a:custGeom>
            <a:avLst/>
            <a:gdLst>
              <a:gd name="connsiteX0" fmla="*/ 809625 w 886159"/>
              <a:gd name="connsiteY0" fmla="*/ 77787 h 219074"/>
              <a:gd name="connsiteX1" fmla="*/ 885527 w 886159"/>
              <a:gd name="connsiteY1" fmla="*/ 152284 h 219074"/>
              <a:gd name="connsiteX2" fmla="*/ 882997 w 886159"/>
              <a:gd name="connsiteY2" fmla="*/ 154853 h 219074"/>
              <a:gd name="connsiteX3" fmla="*/ 776733 w 886159"/>
              <a:gd name="connsiteY3" fmla="*/ 154853 h 219074"/>
              <a:gd name="connsiteX4" fmla="*/ 776733 w 886159"/>
              <a:gd name="connsiteY4" fmla="*/ 152284 h 219074"/>
              <a:gd name="connsiteX5" fmla="*/ 776733 w 886159"/>
              <a:gd name="connsiteY5" fmla="*/ 142009 h 219074"/>
              <a:gd name="connsiteX6" fmla="*/ 776733 w 886159"/>
              <a:gd name="connsiteY6" fmla="*/ 139440 h 219074"/>
              <a:gd name="connsiteX7" fmla="*/ 855166 w 886159"/>
              <a:gd name="connsiteY7" fmla="*/ 139440 h 219074"/>
              <a:gd name="connsiteX8" fmla="*/ 809625 w 886159"/>
              <a:gd name="connsiteY8" fmla="*/ 93200 h 219074"/>
              <a:gd name="connsiteX9" fmla="*/ 759023 w 886159"/>
              <a:gd name="connsiteY9" fmla="*/ 149715 h 219074"/>
              <a:gd name="connsiteX10" fmla="*/ 822275 w 886159"/>
              <a:gd name="connsiteY10" fmla="*/ 201092 h 219074"/>
              <a:gd name="connsiteX11" fmla="*/ 870346 w 886159"/>
              <a:gd name="connsiteY11" fmla="*/ 193386 h 219074"/>
              <a:gd name="connsiteX12" fmla="*/ 870346 w 886159"/>
              <a:gd name="connsiteY12" fmla="*/ 195955 h 219074"/>
              <a:gd name="connsiteX13" fmla="*/ 862756 w 886159"/>
              <a:gd name="connsiteY13" fmla="*/ 213937 h 219074"/>
              <a:gd name="connsiteX14" fmla="*/ 817215 w 886159"/>
              <a:gd name="connsiteY14" fmla="*/ 219074 h 219074"/>
              <a:gd name="connsiteX15" fmla="*/ 728662 w 886159"/>
              <a:gd name="connsiteY15" fmla="*/ 149715 h 219074"/>
              <a:gd name="connsiteX16" fmla="*/ 809625 w 886159"/>
              <a:gd name="connsiteY16" fmla="*/ 77787 h 219074"/>
              <a:gd name="connsiteX17" fmla="*/ 662197 w 886159"/>
              <a:gd name="connsiteY17" fmla="*/ 77787 h 219074"/>
              <a:gd name="connsiteX18" fmla="*/ 717550 w 886159"/>
              <a:gd name="connsiteY18" fmla="*/ 90632 h 219074"/>
              <a:gd name="connsiteX19" fmla="*/ 707486 w 886159"/>
              <a:gd name="connsiteY19" fmla="*/ 111182 h 219074"/>
              <a:gd name="connsiteX20" fmla="*/ 704970 w 886159"/>
              <a:gd name="connsiteY20" fmla="*/ 111182 h 219074"/>
              <a:gd name="connsiteX21" fmla="*/ 664713 w 886159"/>
              <a:gd name="connsiteY21" fmla="*/ 95769 h 219074"/>
              <a:gd name="connsiteX22" fmla="*/ 614392 w 886159"/>
              <a:gd name="connsiteY22" fmla="*/ 149715 h 219074"/>
              <a:gd name="connsiteX23" fmla="*/ 664713 w 886159"/>
              <a:gd name="connsiteY23" fmla="*/ 201092 h 219074"/>
              <a:gd name="connsiteX24" fmla="*/ 699938 w 886159"/>
              <a:gd name="connsiteY24" fmla="*/ 195955 h 219074"/>
              <a:gd name="connsiteX25" fmla="*/ 702454 w 886159"/>
              <a:gd name="connsiteY25" fmla="*/ 198523 h 219074"/>
              <a:gd name="connsiteX26" fmla="*/ 692390 w 886159"/>
              <a:gd name="connsiteY26" fmla="*/ 213937 h 219074"/>
              <a:gd name="connsiteX27" fmla="*/ 662197 w 886159"/>
              <a:gd name="connsiteY27" fmla="*/ 219074 h 219074"/>
              <a:gd name="connsiteX28" fmla="*/ 584200 w 886159"/>
              <a:gd name="connsiteY28" fmla="*/ 149715 h 219074"/>
              <a:gd name="connsiteX29" fmla="*/ 662197 w 886159"/>
              <a:gd name="connsiteY29" fmla="*/ 77787 h 219074"/>
              <a:gd name="connsiteX30" fmla="*/ 476249 w 886159"/>
              <a:gd name="connsiteY30" fmla="*/ 77787 h 219074"/>
              <a:gd name="connsiteX31" fmla="*/ 557212 w 886159"/>
              <a:gd name="connsiteY31" fmla="*/ 154853 h 219074"/>
              <a:gd name="connsiteX32" fmla="*/ 557212 w 886159"/>
              <a:gd name="connsiteY32" fmla="*/ 216505 h 219074"/>
              <a:gd name="connsiteX33" fmla="*/ 554682 w 886159"/>
              <a:gd name="connsiteY33" fmla="*/ 216505 h 219074"/>
              <a:gd name="connsiteX34" fmla="*/ 526851 w 886159"/>
              <a:gd name="connsiteY34" fmla="*/ 216505 h 219074"/>
              <a:gd name="connsiteX35" fmla="*/ 524321 w 886159"/>
              <a:gd name="connsiteY35" fmla="*/ 216505 h 219074"/>
              <a:gd name="connsiteX36" fmla="*/ 524321 w 886159"/>
              <a:gd name="connsiteY36" fmla="*/ 154853 h 219074"/>
              <a:gd name="connsiteX37" fmla="*/ 476249 w 886159"/>
              <a:gd name="connsiteY37" fmla="*/ 95769 h 219074"/>
              <a:gd name="connsiteX38" fmla="*/ 428178 w 886159"/>
              <a:gd name="connsiteY38" fmla="*/ 149715 h 219074"/>
              <a:gd name="connsiteX39" fmla="*/ 473719 w 886159"/>
              <a:gd name="connsiteY39" fmla="*/ 201092 h 219074"/>
              <a:gd name="connsiteX40" fmla="*/ 499020 w 886159"/>
              <a:gd name="connsiteY40" fmla="*/ 195955 h 219074"/>
              <a:gd name="connsiteX41" fmla="*/ 501550 w 886159"/>
              <a:gd name="connsiteY41" fmla="*/ 198523 h 219074"/>
              <a:gd name="connsiteX42" fmla="*/ 496490 w 886159"/>
              <a:gd name="connsiteY42" fmla="*/ 216505 h 219074"/>
              <a:gd name="connsiteX43" fmla="*/ 471189 w 886159"/>
              <a:gd name="connsiteY43" fmla="*/ 219074 h 219074"/>
              <a:gd name="connsiteX44" fmla="*/ 395287 w 886159"/>
              <a:gd name="connsiteY44" fmla="*/ 149715 h 219074"/>
              <a:gd name="connsiteX45" fmla="*/ 476249 w 886159"/>
              <a:gd name="connsiteY45" fmla="*/ 77787 h 219074"/>
              <a:gd name="connsiteX46" fmla="*/ 202627 w 886159"/>
              <a:gd name="connsiteY46" fmla="*/ 77787 h 219074"/>
              <a:gd name="connsiteX47" fmla="*/ 282575 w 886159"/>
              <a:gd name="connsiteY47" fmla="*/ 149715 h 219074"/>
              <a:gd name="connsiteX48" fmla="*/ 200129 w 886159"/>
              <a:gd name="connsiteY48" fmla="*/ 219074 h 219074"/>
              <a:gd name="connsiteX49" fmla="*/ 130175 w 886159"/>
              <a:gd name="connsiteY49" fmla="*/ 195955 h 219074"/>
              <a:gd name="connsiteX50" fmla="*/ 145165 w 886159"/>
              <a:gd name="connsiteY50" fmla="*/ 165128 h 219074"/>
              <a:gd name="connsiteX51" fmla="*/ 147664 w 886159"/>
              <a:gd name="connsiteY51" fmla="*/ 165128 h 219074"/>
              <a:gd name="connsiteX52" fmla="*/ 200129 w 886159"/>
              <a:gd name="connsiteY52" fmla="*/ 201092 h 219074"/>
              <a:gd name="connsiteX53" fmla="*/ 250096 w 886159"/>
              <a:gd name="connsiteY53" fmla="*/ 149715 h 219074"/>
              <a:gd name="connsiteX54" fmla="*/ 202627 w 886159"/>
              <a:gd name="connsiteY54" fmla="*/ 95769 h 219074"/>
              <a:gd name="connsiteX55" fmla="*/ 175145 w 886159"/>
              <a:gd name="connsiteY55" fmla="*/ 98338 h 219074"/>
              <a:gd name="connsiteX56" fmla="*/ 172647 w 886159"/>
              <a:gd name="connsiteY56" fmla="*/ 95769 h 219074"/>
              <a:gd name="connsiteX57" fmla="*/ 180142 w 886159"/>
              <a:gd name="connsiteY57" fmla="*/ 80356 h 219074"/>
              <a:gd name="connsiteX58" fmla="*/ 202627 w 886159"/>
              <a:gd name="connsiteY58" fmla="*/ 77787 h 219074"/>
              <a:gd name="connsiteX59" fmla="*/ 82446 w 886159"/>
              <a:gd name="connsiteY59" fmla="*/ 77787 h 219074"/>
              <a:gd name="connsiteX60" fmla="*/ 152400 w 886159"/>
              <a:gd name="connsiteY60" fmla="*/ 100907 h 219074"/>
              <a:gd name="connsiteX61" fmla="*/ 137410 w 886159"/>
              <a:gd name="connsiteY61" fmla="*/ 129164 h 219074"/>
              <a:gd name="connsiteX62" fmla="*/ 132413 w 886159"/>
              <a:gd name="connsiteY62" fmla="*/ 129164 h 219074"/>
              <a:gd name="connsiteX63" fmla="*/ 82446 w 886159"/>
              <a:gd name="connsiteY63" fmla="*/ 95769 h 219074"/>
              <a:gd name="connsiteX64" fmla="*/ 32479 w 886159"/>
              <a:gd name="connsiteY64" fmla="*/ 147146 h 219074"/>
              <a:gd name="connsiteX65" fmla="*/ 79948 w 886159"/>
              <a:gd name="connsiteY65" fmla="*/ 201092 h 219074"/>
              <a:gd name="connsiteX66" fmla="*/ 107430 w 886159"/>
              <a:gd name="connsiteY66" fmla="*/ 195955 h 219074"/>
              <a:gd name="connsiteX67" fmla="*/ 109928 w 886159"/>
              <a:gd name="connsiteY67" fmla="*/ 201092 h 219074"/>
              <a:gd name="connsiteX68" fmla="*/ 102433 w 886159"/>
              <a:gd name="connsiteY68" fmla="*/ 216505 h 219074"/>
              <a:gd name="connsiteX69" fmla="*/ 79948 w 886159"/>
              <a:gd name="connsiteY69" fmla="*/ 219074 h 219074"/>
              <a:gd name="connsiteX70" fmla="*/ 0 w 886159"/>
              <a:gd name="connsiteY70" fmla="*/ 147146 h 219074"/>
              <a:gd name="connsiteX71" fmla="*/ 82446 w 886159"/>
              <a:gd name="connsiteY71" fmla="*/ 77787 h 219074"/>
              <a:gd name="connsiteX72" fmla="*/ 385676 w 886159"/>
              <a:gd name="connsiteY72" fmla="*/ 0 h 219074"/>
              <a:gd name="connsiteX73" fmla="*/ 433387 w 886159"/>
              <a:gd name="connsiteY73" fmla="*/ 10160 h 219074"/>
              <a:gd name="connsiteX74" fmla="*/ 423342 w 886159"/>
              <a:gd name="connsiteY74" fmla="*/ 30480 h 219074"/>
              <a:gd name="connsiteX75" fmla="*/ 420831 w 886159"/>
              <a:gd name="connsiteY75" fmla="*/ 30480 h 219074"/>
              <a:gd name="connsiteX76" fmla="*/ 385676 w 886159"/>
              <a:gd name="connsiteY76" fmla="*/ 17780 h 219074"/>
              <a:gd name="connsiteX77" fmla="*/ 345498 w 886159"/>
              <a:gd name="connsiteY77" fmla="*/ 63500 h 219074"/>
              <a:gd name="connsiteX78" fmla="*/ 345498 w 886159"/>
              <a:gd name="connsiteY78" fmla="*/ 83820 h 219074"/>
              <a:gd name="connsiteX79" fmla="*/ 385676 w 886159"/>
              <a:gd name="connsiteY79" fmla="*/ 83820 h 219074"/>
              <a:gd name="connsiteX80" fmla="*/ 388187 w 886159"/>
              <a:gd name="connsiteY80" fmla="*/ 86360 h 219074"/>
              <a:gd name="connsiteX81" fmla="*/ 380653 w 886159"/>
              <a:gd name="connsiteY81" fmla="*/ 96520 h 219074"/>
              <a:gd name="connsiteX82" fmla="*/ 378142 w 886159"/>
              <a:gd name="connsiteY82" fmla="*/ 99060 h 219074"/>
              <a:gd name="connsiteX83" fmla="*/ 345498 w 886159"/>
              <a:gd name="connsiteY83" fmla="*/ 99060 h 219074"/>
              <a:gd name="connsiteX84" fmla="*/ 345498 w 886159"/>
              <a:gd name="connsiteY84" fmla="*/ 215900 h 219074"/>
              <a:gd name="connsiteX85" fmla="*/ 342986 w 886159"/>
              <a:gd name="connsiteY85" fmla="*/ 215900 h 219074"/>
              <a:gd name="connsiteX86" fmla="*/ 317875 w 886159"/>
              <a:gd name="connsiteY86" fmla="*/ 215900 h 219074"/>
              <a:gd name="connsiteX87" fmla="*/ 317875 w 886159"/>
              <a:gd name="connsiteY87" fmla="*/ 99060 h 219074"/>
              <a:gd name="connsiteX88" fmla="*/ 297786 w 886159"/>
              <a:gd name="connsiteY88" fmla="*/ 99060 h 219074"/>
              <a:gd name="connsiteX89" fmla="*/ 295275 w 886159"/>
              <a:gd name="connsiteY89" fmla="*/ 96520 h 219074"/>
              <a:gd name="connsiteX90" fmla="*/ 295275 w 886159"/>
              <a:gd name="connsiteY90" fmla="*/ 86360 h 219074"/>
              <a:gd name="connsiteX91" fmla="*/ 297786 w 886159"/>
              <a:gd name="connsiteY91" fmla="*/ 83820 h 219074"/>
              <a:gd name="connsiteX92" fmla="*/ 315364 w 886159"/>
              <a:gd name="connsiteY92" fmla="*/ 83820 h 219074"/>
              <a:gd name="connsiteX93" fmla="*/ 315364 w 886159"/>
              <a:gd name="connsiteY93" fmla="*/ 68580 h 219074"/>
              <a:gd name="connsiteX94" fmla="*/ 385676 w 886159"/>
              <a:gd name="connsiteY94" fmla="*/ 0 h 21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86159" h="219074">
                <a:moveTo>
                  <a:pt x="809625" y="77787"/>
                </a:moveTo>
                <a:cubicBezTo>
                  <a:pt x="865286" y="77787"/>
                  <a:pt x="890587" y="113751"/>
                  <a:pt x="885527" y="152284"/>
                </a:cubicBezTo>
                <a:cubicBezTo>
                  <a:pt x="885527" y="154853"/>
                  <a:pt x="885527" y="154853"/>
                  <a:pt x="882997" y="154853"/>
                </a:cubicBezTo>
                <a:cubicBezTo>
                  <a:pt x="882997" y="154853"/>
                  <a:pt x="882997" y="154853"/>
                  <a:pt x="776733" y="154853"/>
                </a:cubicBezTo>
                <a:cubicBezTo>
                  <a:pt x="776733" y="154853"/>
                  <a:pt x="776733" y="154853"/>
                  <a:pt x="776733" y="152284"/>
                </a:cubicBezTo>
                <a:cubicBezTo>
                  <a:pt x="776733" y="152284"/>
                  <a:pt x="776733" y="152284"/>
                  <a:pt x="776733" y="142009"/>
                </a:cubicBezTo>
                <a:cubicBezTo>
                  <a:pt x="776733" y="142009"/>
                  <a:pt x="776733" y="139440"/>
                  <a:pt x="776733" y="139440"/>
                </a:cubicBezTo>
                <a:cubicBezTo>
                  <a:pt x="776733" y="139440"/>
                  <a:pt x="776733" y="139440"/>
                  <a:pt x="855166" y="139440"/>
                </a:cubicBezTo>
                <a:cubicBezTo>
                  <a:pt x="857696" y="118889"/>
                  <a:pt x="842516" y="93200"/>
                  <a:pt x="809625" y="93200"/>
                </a:cubicBezTo>
                <a:cubicBezTo>
                  <a:pt x="776733" y="93200"/>
                  <a:pt x="759023" y="113751"/>
                  <a:pt x="759023" y="149715"/>
                </a:cubicBezTo>
                <a:cubicBezTo>
                  <a:pt x="759023" y="183110"/>
                  <a:pt x="781794" y="201092"/>
                  <a:pt x="822275" y="201092"/>
                </a:cubicBezTo>
                <a:cubicBezTo>
                  <a:pt x="842516" y="201092"/>
                  <a:pt x="857696" y="198523"/>
                  <a:pt x="870346" y="193386"/>
                </a:cubicBezTo>
                <a:cubicBezTo>
                  <a:pt x="870346" y="193386"/>
                  <a:pt x="872876" y="195955"/>
                  <a:pt x="870346" y="195955"/>
                </a:cubicBezTo>
                <a:cubicBezTo>
                  <a:pt x="870346" y="195955"/>
                  <a:pt x="870346" y="195955"/>
                  <a:pt x="862756" y="213937"/>
                </a:cubicBezTo>
                <a:cubicBezTo>
                  <a:pt x="852636" y="216505"/>
                  <a:pt x="834925" y="219074"/>
                  <a:pt x="817215" y="219074"/>
                </a:cubicBezTo>
                <a:cubicBezTo>
                  <a:pt x="759023" y="219074"/>
                  <a:pt x="728662" y="195955"/>
                  <a:pt x="728662" y="149715"/>
                </a:cubicBezTo>
                <a:cubicBezTo>
                  <a:pt x="728662" y="108614"/>
                  <a:pt x="759023" y="77787"/>
                  <a:pt x="809625" y="77787"/>
                </a:cubicBezTo>
                <a:close/>
                <a:moveTo>
                  <a:pt x="662197" y="77787"/>
                </a:moveTo>
                <a:cubicBezTo>
                  <a:pt x="687358" y="77787"/>
                  <a:pt x="707486" y="85494"/>
                  <a:pt x="717550" y="90632"/>
                </a:cubicBezTo>
                <a:cubicBezTo>
                  <a:pt x="717550" y="90632"/>
                  <a:pt x="717550" y="90632"/>
                  <a:pt x="707486" y="111182"/>
                </a:cubicBezTo>
                <a:cubicBezTo>
                  <a:pt x="707486" y="111182"/>
                  <a:pt x="707486" y="111182"/>
                  <a:pt x="704970" y="111182"/>
                </a:cubicBezTo>
                <a:cubicBezTo>
                  <a:pt x="697422" y="100907"/>
                  <a:pt x="682325" y="95769"/>
                  <a:pt x="664713" y="95769"/>
                </a:cubicBezTo>
                <a:cubicBezTo>
                  <a:pt x="637037" y="95769"/>
                  <a:pt x="614392" y="113751"/>
                  <a:pt x="614392" y="149715"/>
                </a:cubicBezTo>
                <a:cubicBezTo>
                  <a:pt x="614392" y="183110"/>
                  <a:pt x="637037" y="201092"/>
                  <a:pt x="664713" y="201092"/>
                </a:cubicBezTo>
                <a:cubicBezTo>
                  <a:pt x="677293" y="201092"/>
                  <a:pt x="687358" y="201092"/>
                  <a:pt x="699938" y="195955"/>
                </a:cubicBezTo>
                <a:cubicBezTo>
                  <a:pt x="702454" y="195955"/>
                  <a:pt x="702454" y="195955"/>
                  <a:pt x="702454" y="198523"/>
                </a:cubicBezTo>
                <a:cubicBezTo>
                  <a:pt x="702454" y="198523"/>
                  <a:pt x="702454" y="198523"/>
                  <a:pt x="692390" y="213937"/>
                </a:cubicBezTo>
                <a:cubicBezTo>
                  <a:pt x="682325" y="219074"/>
                  <a:pt x="674777" y="219074"/>
                  <a:pt x="662197" y="219074"/>
                </a:cubicBezTo>
                <a:cubicBezTo>
                  <a:pt x="611876" y="219074"/>
                  <a:pt x="584200" y="188248"/>
                  <a:pt x="584200" y="149715"/>
                </a:cubicBezTo>
                <a:cubicBezTo>
                  <a:pt x="584200" y="108614"/>
                  <a:pt x="611876" y="77787"/>
                  <a:pt x="662197" y="77787"/>
                </a:cubicBezTo>
                <a:close/>
                <a:moveTo>
                  <a:pt x="476249" y="77787"/>
                </a:moveTo>
                <a:cubicBezTo>
                  <a:pt x="534441" y="77787"/>
                  <a:pt x="557212" y="111182"/>
                  <a:pt x="557212" y="154853"/>
                </a:cubicBezTo>
                <a:cubicBezTo>
                  <a:pt x="557212" y="154853"/>
                  <a:pt x="557212" y="154853"/>
                  <a:pt x="557212" y="216505"/>
                </a:cubicBezTo>
                <a:cubicBezTo>
                  <a:pt x="557212" y="216505"/>
                  <a:pt x="557212" y="216505"/>
                  <a:pt x="554682" y="216505"/>
                </a:cubicBezTo>
                <a:cubicBezTo>
                  <a:pt x="554682" y="216505"/>
                  <a:pt x="554682" y="216505"/>
                  <a:pt x="526851" y="216505"/>
                </a:cubicBezTo>
                <a:cubicBezTo>
                  <a:pt x="526851" y="216505"/>
                  <a:pt x="524321" y="216505"/>
                  <a:pt x="524321" y="216505"/>
                </a:cubicBezTo>
                <a:cubicBezTo>
                  <a:pt x="524321" y="216505"/>
                  <a:pt x="524321" y="216505"/>
                  <a:pt x="524321" y="154853"/>
                </a:cubicBezTo>
                <a:cubicBezTo>
                  <a:pt x="524321" y="118889"/>
                  <a:pt x="514201" y="95769"/>
                  <a:pt x="476249" y="95769"/>
                </a:cubicBezTo>
                <a:cubicBezTo>
                  <a:pt x="445889" y="95769"/>
                  <a:pt x="428178" y="116320"/>
                  <a:pt x="428178" y="149715"/>
                </a:cubicBezTo>
                <a:cubicBezTo>
                  <a:pt x="428178" y="172835"/>
                  <a:pt x="438298" y="201092"/>
                  <a:pt x="473719" y="201092"/>
                </a:cubicBezTo>
                <a:cubicBezTo>
                  <a:pt x="483840" y="201092"/>
                  <a:pt x="491430" y="198523"/>
                  <a:pt x="499020" y="195955"/>
                </a:cubicBezTo>
                <a:cubicBezTo>
                  <a:pt x="499020" y="195955"/>
                  <a:pt x="501550" y="198523"/>
                  <a:pt x="501550" y="198523"/>
                </a:cubicBezTo>
                <a:cubicBezTo>
                  <a:pt x="501550" y="198523"/>
                  <a:pt x="501550" y="198523"/>
                  <a:pt x="496490" y="216505"/>
                </a:cubicBezTo>
                <a:cubicBezTo>
                  <a:pt x="488900" y="219074"/>
                  <a:pt x="481310" y="219074"/>
                  <a:pt x="471189" y="219074"/>
                </a:cubicBezTo>
                <a:cubicBezTo>
                  <a:pt x="418058" y="219074"/>
                  <a:pt x="395287" y="188248"/>
                  <a:pt x="395287" y="149715"/>
                </a:cubicBezTo>
                <a:cubicBezTo>
                  <a:pt x="395287" y="106045"/>
                  <a:pt x="428178" y="77787"/>
                  <a:pt x="476249" y="77787"/>
                </a:cubicBezTo>
                <a:close/>
                <a:moveTo>
                  <a:pt x="202627" y="77787"/>
                </a:moveTo>
                <a:cubicBezTo>
                  <a:pt x="257591" y="77787"/>
                  <a:pt x="282575" y="108614"/>
                  <a:pt x="282575" y="149715"/>
                </a:cubicBezTo>
                <a:cubicBezTo>
                  <a:pt x="282575" y="188248"/>
                  <a:pt x="255093" y="219074"/>
                  <a:pt x="200129" y="219074"/>
                </a:cubicBezTo>
                <a:cubicBezTo>
                  <a:pt x="167650" y="219074"/>
                  <a:pt x="145165" y="208799"/>
                  <a:pt x="130175" y="195955"/>
                </a:cubicBezTo>
                <a:cubicBezTo>
                  <a:pt x="130175" y="195955"/>
                  <a:pt x="130175" y="195955"/>
                  <a:pt x="145165" y="165128"/>
                </a:cubicBezTo>
                <a:cubicBezTo>
                  <a:pt x="145165" y="165128"/>
                  <a:pt x="147664" y="165128"/>
                  <a:pt x="147664" y="165128"/>
                </a:cubicBezTo>
                <a:cubicBezTo>
                  <a:pt x="155159" y="185679"/>
                  <a:pt x="172647" y="201092"/>
                  <a:pt x="200129" y="201092"/>
                </a:cubicBezTo>
                <a:cubicBezTo>
                  <a:pt x="230109" y="201092"/>
                  <a:pt x="250096" y="180541"/>
                  <a:pt x="250096" y="149715"/>
                </a:cubicBezTo>
                <a:cubicBezTo>
                  <a:pt x="250096" y="111182"/>
                  <a:pt x="230109" y="95769"/>
                  <a:pt x="202627" y="95769"/>
                </a:cubicBezTo>
                <a:cubicBezTo>
                  <a:pt x="190136" y="95769"/>
                  <a:pt x="182641" y="98338"/>
                  <a:pt x="175145" y="98338"/>
                </a:cubicBezTo>
                <a:cubicBezTo>
                  <a:pt x="172647" y="100907"/>
                  <a:pt x="170149" y="98338"/>
                  <a:pt x="172647" y="95769"/>
                </a:cubicBezTo>
                <a:cubicBezTo>
                  <a:pt x="172647" y="95769"/>
                  <a:pt x="172647" y="95769"/>
                  <a:pt x="180142" y="80356"/>
                </a:cubicBezTo>
                <a:cubicBezTo>
                  <a:pt x="187637" y="77787"/>
                  <a:pt x="195132" y="77787"/>
                  <a:pt x="202627" y="77787"/>
                </a:cubicBezTo>
                <a:close/>
                <a:moveTo>
                  <a:pt x="82446" y="77787"/>
                </a:moveTo>
                <a:cubicBezTo>
                  <a:pt x="112426" y="77787"/>
                  <a:pt x="137410" y="88063"/>
                  <a:pt x="152400" y="100907"/>
                </a:cubicBezTo>
                <a:cubicBezTo>
                  <a:pt x="152400" y="100907"/>
                  <a:pt x="152400" y="100907"/>
                  <a:pt x="137410" y="129164"/>
                </a:cubicBezTo>
                <a:cubicBezTo>
                  <a:pt x="137410" y="131733"/>
                  <a:pt x="134911" y="131733"/>
                  <a:pt x="132413" y="129164"/>
                </a:cubicBezTo>
                <a:cubicBezTo>
                  <a:pt x="127416" y="111182"/>
                  <a:pt x="109928" y="95769"/>
                  <a:pt x="82446" y="95769"/>
                </a:cubicBezTo>
                <a:cubicBezTo>
                  <a:pt x="52466" y="95769"/>
                  <a:pt x="32479" y="113751"/>
                  <a:pt x="32479" y="147146"/>
                </a:cubicBezTo>
                <a:cubicBezTo>
                  <a:pt x="32479" y="183110"/>
                  <a:pt x="52466" y="201092"/>
                  <a:pt x="79948" y="201092"/>
                </a:cubicBezTo>
                <a:cubicBezTo>
                  <a:pt x="92439" y="201092"/>
                  <a:pt x="99934" y="198523"/>
                  <a:pt x="107430" y="195955"/>
                </a:cubicBezTo>
                <a:cubicBezTo>
                  <a:pt x="109928" y="195955"/>
                  <a:pt x="109928" y="198523"/>
                  <a:pt x="109928" y="201092"/>
                </a:cubicBezTo>
                <a:cubicBezTo>
                  <a:pt x="109928" y="201092"/>
                  <a:pt x="109928" y="201092"/>
                  <a:pt x="102433" y="216505"/>
                </a:cubicBezTo>
                <a:cubicBezTo>
                  <a:pt x="94938" y="219074"/>
                  <a:pt x="87443" y="219074"/>
                  <a:pt x="79948" y="219074"/>
                </a:cubicBezTo>
                <a:cubicBezTo>
                  <a:pt x="24984" y="219074"/>
                  <a:pt x="0" y="185679"/>
                  <a:pt x="0" y="147146"/>
                </a:cubicBezTo>
                <a:cubicBezTo>
                  <a:pt x="0" y="108614"/>
                  <a:pt x="27482" y="77787"/>
                  <a:pt x="82446" y="77787"/>
                </a:cubicBezTo>
                <a:close/>
                <a:moveTo>
                  <a:pt x="385676" y="0"/>
                </a:moveTo>
                <a:cubicBezTo>
                  <a:pt x="403253" y="0"/>
                  <a:pt x="420831" y="5080"/>
                  <a:pt x="433387" y="10160"/>
                </a:cubicBezTo>
                <a:cubicBezTo>
                  <a:pt x="433387" y="10160"/>
                  <a:pt x="433387" y="10160"/>
                  <a:pt x="423342" y="30480"/>
                </a:cubicBezTo>
                <a:cubicBezTo>
                  <a:pt x="423342" y="30480"/>
                  <a:pt x="423342" y="30480"/>
                  <a:pt x="420831" y="30480"/>
                </a:cubicBezTo>
                <a:cubicBezTo>
                  <a:pt x="413298" y="22860"/>
                  <a:pt x="400742" y="17780"/>
                  <a:pt x="385676" y="17780"/>
                </a:cubicBezTo>
                <a:cubicBezTo>
                  <a:pt x="353031" y="17780"/>
                  <a:pt x="345498" y="40640"/>
                  <a:pt x="345498" y="63500"/>
                </a:cubicBezTo>
                <a:cubicBezTo>
                  <a:pt x="345498" y="63500"/>
                  <a:pt x="345498" y="63500"/>
                  <a:pt x="345498" y="83820"/>
                </a:cubicBezTo>
                <a:cubicBezTo>
                  <a:pt x="345498" y="83820"/>
                  <a:pt x="345498" y="83820"/>
                  <a:pt x="385676" y="83820"/>
                </a:cubicBezTo>
                <a:cubicBezTo>
                  <a:pt x="385676" y="83820"/>
                  <a:pt x="388187" y="83820"/>
                  <a:pt x="388187" y="86360"/>
                </a:cubicBezTo>
                <a:cubicBezTo>
                  <a:pt x="388187" y="86360"/>
                  <a:pt x="388187" y="86360"/>
                  <a:pt x="380653" y="96520"/>
                </a:cubicBezTo>
                <a:cubicBezTo>
                  <a:pt x="380653" y="99060"/>
                  <a:pt x="380653" y="99060"/>
                  <a:pt x="378142" y="99060"/>
                </a:cubicBezTo>
                <a:cubicBezTo>
                  <a:pt x="378142" y="99060"/>
                  <a:pt x="378142" y="99060"/>
                  <a:pt x="345498" y="99060"/>
                </a:cubicBezTo>
                <a:cubicBezTo>
                  <a:pt x="345498" y="99060"/>
                  <a:pt x="345498" y="99060"/>
                  <a:pt x="345498" y="215900"/>
                </a:cubicBezTo>
                <a:cubicBezTo>
                  <a:pt x="345498" y="215900"/>
                  <a:pt x="345498" y="215900"/>
                  <a:pt x="342986" y="215900"/>
                </a:cubicBezTo>
                <a:cubicBezTo>
                  <a:pt x="342986" y="215900"/>
                  <a:pt x="342986" y="215900"/>
                  <a:pt x="317875" y="215900"/>
                </a:cubicBezTo>
                <a:cubicBezTo>
                  <a:pt x="317875" y="215900"/>
                  <a:pt x="317875" y="215900"/>
                  <a:pt x="317875" y="99060"/>
                </a:cubicBezTo>
                <a:cubicBezTo>
                  <a:pt x="317875" y="99060"/>
                  <a:pt x="317875" y="99060"/>
                  <a:pt x="297786" y="99060"/>
                </a:cubicBezTo>
                <a:cubicBezTo>
                  <a:pt x="297786" y="99060"/>
                  <a:pt x="295275" y="99060"/>
                  <a:pt x="295275" y="96520"/>
                </a:cubicBezTo>
                <a:cubicBezTo>
                  <a:pt x="295275" y="96520"/>
                  <a:pt x="295275" y="96520"/>
                  <a:pt x="295275" y="86360"/>
                </a:cubicBezTo>
                <a:cubicBezTo>
                  <a:pt x="295275" y="83820"/>
                  <a:pt x="297786" y="83820"/>
                  <a:pt x="297786" y="83820"/>
                </a:cubicBezTo>
                <a:cubicBezTo>
                  <a:pt x="297786" y="83820"/>
                  <a:pt x="297786" y="83820"/>
                  <a:pt x="315364" y="83820"/>
                </a:cubicBezTo>
                <a:cubicBezTo>
                  <a:pt x="315364" y="83820"/>
                  <a:pt x="315364" y="83820"/>
                  <a:pt x="315364" y="68580"/>
                </a:cubicBezTo>
                <a:cubicBezTo>
                  <a:pt x="315364" y="22860"/>
                  <a:pt x="345498" y="0"/>
                  <a:pt x="385676" y="0"/>
                </a:cubicBezTo>
                <a:close/>
              </a:path>
            </a:pathLst>
          </a:custGeom>
          <a:solidFill>
            <a:srgbClr val="1C35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013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7B3012D-9E5F-4C2A-BE25-774B6C8CA273}"/>
              </a:ext>
            </a:extLst>
          </p:cNvPr>
          <p:cNvGrpSpPr/>
          <p:nvPr userDrawn="1"/>
        </p:nvGrpSpPr>
        <p:grpSpPr>
          <a:xfrm>
            <a:off x="6958942" y="0"/>
            <a:ext cx="1060777" cy="1476511"/>
            <a:chOff x="2689543" y="1651754"/>
            <a:chExt cx="1885826" cy="1022200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9BEC8D51-AAA1-42FA-B9E8-AAF8DC78F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731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8D0B02-1833-4DBA-9652-7C44FA8DF3F9}"/>
                </a:ext>
              </a:extLst>
            </p:cNvPr>
            <p:cNvSpPr/>
            <p:nvPr/>
          </p:nvSpPr>
          <p:spPr>
            <a:xfrm>
              <a:off x="2689543" y="2010311"/>
              <a:ext cx="1885826" cy="6636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>
                <a:defRPr/>
              </a:pPr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Select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&gt; “background”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34707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lines + 3 txt bloc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4" imgW="532" imgH="530" progId="TCLayout.ActiveDocument.1">
                  <p:embed/>
                </p:oleObj>
              </mc:Choice>
              <mc:Fallback>
                <p:oleObj name="Diapositive think-cell" r:id="rId4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ECC9C60-2407-4889-803E-2D51019EEA71}"/>
              </a:ext>
            </a:extLst>
          </p:cNvPr>
          <p:cNvGrpSpPr/>
          <p:nvPr userDrawn="1"/>
        </p:nvGrpSpPr>
        <p:grpSpPr>
          <a:xfrm>
            <a:off x="6958942" y="2439811"/>
            <a:ext cx="1060777" cy="1216633"/>
            <a:chOff x="4867566" y="1651754"/>
            <a:chExt cx="1885826" cy="842284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377CA58C-3EB0-4628-AAC0-EFFFA784EE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551C0DE-9F99-4A9A-9B69-CBC5A9CD93FF}"/>
                </a:ext>
              </a:extLst>
            </p:cNvPr>
            <p:cNvSpPr/>
            <p:nvPr/>
          </p:nvSpPr>
          <p:spPr>
            <a:xfrm>
              <a:off x="4867566" y="2010311"/>
              <a:ext cx="1885826" cy="48372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on the slide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“Format Background”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 (1920x1080px)</a:t>
              </a:r>
            </a:p>
          </p:txBody>
        </p:sp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74B46013-BAA0-473A-984E-C8EABA70AC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30" b="23858"/>
          <a:stretch/>
        </p:blipFill>
        <p:spPr>
          <a:xfrm>
            <a:off x="6271658" y="9343946"/>
            <a:ext cx="498747" cy="351166"/>
          </a:xfrm>
          <a:prstGeom prst="rect">
            <a:avLst/>
          </a:prstGeom>
        </p:spPr>
      </p:pic>
      <p:sp>
        <p:nvSpPr>
          <p:cNvPr id="38" name="Espace réservé du texte 7">
            <a:extLst>
              <a:ext uri="{FF2B5EF4-FFF2-40B4-BE49-F238E27FC236}">
                <a16:creationId xmlns:a16="http://schemas.microsoft.com/office/drawing/2014/main" id="{DC3CC124-19C7-4C9A-AA66-80A6295221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084" y="2619587"/>
            <a:ext cx="1805925" cy="6141716"/>
          </a:xfrm>
          <a:solidFill>
            <a:schemeClr val="accent5"/>
          </a:solidFill>
        </p:spPr>
        <p:txBody>
          <a:bodyPr tIns="1260000"/>
          <a:lstStyle>
            <a:lvl1pPr>
              <a:lnSpc>
                <a:spcPct val="110000"/>
              </a:lnSpc>
              <a:defRPr sz="900" b="0">
                <a:solidFill>
                  <a:schemeClr val="bg1"/>
                </a:solidFill>
              </a:defRPr>
            </a:lvl1pPr>
            <a:lvl2pPr marL="128588" indent="-128588">
              <a:lnSpc>
                <a:spcPct val="110000"/>
              </a:lnSpc>
              <a:spcBef>
                <a:spcPts val="1013"/>
              </a:spcBef>
              <a:buFont typeface="Century Gothic" panose="020B0502020202020204" pitchFamily="34" charset="0"/>
              <a:buChar char=" "/>
              <a:defRPr sz="591">
                <a:solidFill>
                  <a:schemeClr val="bg1"/>
                </a:solidFill>
              </a:defRPr>
            </a:lvl2pPr>
            <a:lvl3pPr marL="272356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of the paragraph</a:t>
            </a:r>
          </a:p>
          <a:p>
            <a:pPr lvl="1"/>
            <a:r>
              <a:rPr lang="en-GB"/>
              <a:t>Deuxième niveau</a:t>
            </a:r>
          </a:p>
        </p:txBody>
      </p:sp>
      <p:sp>
        <p:nvSpPr>
          <p:cNvPr id="40" name="Espace réservé du texte 7">
            <a:extLst>
              <a:ext uri="{FF2B5EF4-FFF2-40B4-BE49-F238E27FC236}">
                <a16:creationId xmlns:a16="http://schemas.microsoft.com/office/drawing/2014/main" id="{62A62E1F-32D6-4071-9079-B7144ED9C9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17124" y="2619587"/>
            <a:ext cx="2099217" cy="6141716"/>
          </a:xfrm>
          <a:solidFill>
            <a:schemeClr val="bg2"/>
          </a:solidFill>
        </p:spPr>
        <p:txBody>
          <a:bodyPr tIns="1260000"/>
          <a:lstStyle>
            <a:lvl1pPr>
              <a:lnSpc>
                <a:spcPct val="110000"/>
              </a:lnSpc>
              <a:defRPr sz="900" b="0">
                <a:solidFill>
                  <a:schemeClr val="bg1"/>
                </a:solidFill>
              </a:defRPr>
            </a:lvl1pPr>
            <a:lvl2pPr marL="128588" indent="-128588">
              <a:lnSpc>
                <a:spcPct val="110000"/>
              </a:lnSpc>
              <a:spcBef>
                <a:spcPts val="1013"/>
              </a:spcBef>
              <a:buFont typeface="Century Gothic" panose="020B0502020202020204" pitchFamily="34" charset="0"/>
              <a:buChar char=" "/>
              <a:defRPr sz="591">
                <a:solidFill>
                  <a:schemeClr val="bg1"/>
                </a:solidFill>
              </a:defRPr>
            </a:lvl2pPr>
            <a:lvl3pPr marL="272356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of the paragraph</a:t>
            </a:r>
          </a:p>
          <a:p>
            <a:pPr lvl="1"/>
            <a:r>
              <a:rPr lang="en-GB"/>
              <a:t>Deuxième niveau</a:t>
            </a:r>
          </a:p>
        </p:txBody>
      </p:sp>
      <p:sp>
        <p:nvSpPr>
          <p:cNvPr id="41" name="Espace réservé du texte 7">
            <a:extLst>
              <a:ext uri="{FF2B5EF4-FFF2-40B4-BE49-F238E27FC236}">
                <a16:creationId xmlns:a16="http://schemas.microsoft.com/office/drawing/2014/main" id="{985B5D9C-930C-4A5C-A60E-4D1969A961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3456" y="2619587"/>
            <a:ext cx="1805927" cy="6141716"/>
          </a:xfrm>
          <a:solidFill>
            <a:schemeClr val="bg1"/>
          </a:solidFill>
        </p:spPr>
        <p:txBody>
          <a:bodyPr tIns="1260000"/>
          <a:lstStyle>
            <a:lvl1pPr>
              <a:lnSpc>
                <a:spcPct val="110000"/>
              </a:lnSpc>
              <a:defRPr sz="900" b="0">
                <a:solidFill>
                  <a:schemeClr val="bg2"/>
                </a:solidFill>
              </a:defRPr>
            </a:lvl1pPr>
            <a:lvl2pPr marL="128588" indent="-128588">
              <a:lnSpc>
                <a:spcPct val="110000"/>
              </a:lnSpc>
              <a:spcBef>
                <a:spcPts val="1013"/>
              </a:spcBef>
              <a:buFont typeface="Century Gothic" panose="020B0502020202020204" pitchFamily="34" charset="0"/>
              <a:buChar char=" "/>
              <a:defRPr sz="591">
                <a:solidFill>
                  <a:schemeClr val="bg2"/>
                </a:solidFill>
              </a:defRPr>
            </a:lvl2pPr>
            <a:lvl3pPr marL="272356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of the paragraph</a:t>
            </a:r>
          </a:p>
          <a:p>
            <a:pPr lvl="1"/>
            <a:r>
              <a:rPr lang="en-GB"/>
              <a:t>Deuxième niveau</a:t>
            </a:r>
          </a:p>
        </p:txBody>
      </p:sp>
      <p:sp>
        <p:nvSpPr>
          <p:cNvPr id="45" name="Espace réservé du texte 9">
            <a:extLst>
              <a:ext uri="{FF2B5EF4-FFF2-40B4-BE49-F238E27FC236}">
                <a16:creationId xmlns:a16="http://schemas.microsoft.com/office/drawing/2014/main" id="{7F34C2EB-12D8-47DB-8269-DA3E3843F9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598646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FC98BFBB-6D7E-4A26-98B1-394676FF27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8"/>
            <a:ext cx="6072272" cy="528606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THE SLIDE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A99B96A-6FA9-4F8E-82CA-FF27849E2662}"/>
              </a:ext>
            </a:extLst>
          </p:cNvPr>
          <p:cNvCxnSpPr>
            <a:cxnSpLocks/>
          </p:cNvCxnSpPr>
          <p:nvPr userDrawn="1"/>
        </p:nvCxnSpPr>
        <p:spPr>
          <a:xfrm>
            <a:off x="417110" y="1934940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220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0 txt blo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5" hidden="1">
            <a:extLst>
              <a:ext uri="{FF2B5EF4-FFF2-40B4-BE49-F238E27FC236}">
                <a16:creationId xmlns:a16="http://schemas.microsoft.com/office/drawing/2014/main" id="{80AB8A91-42C5-4698-869C-7D717607A8B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6" name="Objet 5" hidden="1">
                        <a:extLst>
                          <a:ext uri="{FF2B5EF4-FFF2-40B4-BE49-F238E27FC236}">
                            <a16:creationId xmlns:a16="http://schemas.microsoft.com/office/drawing/2014/main" id="{80AB8A91-42C5-4698-869C-7D717607A8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2B851579-7991-49D9-B1AC-E66F5B70F5E4}"/>
              </a:ext>
            </a:extLst>
          </p:cNvPr>
          <p:cNvSpPr/>
          <p:nvPr userDrawn="1"/>
        </p:nvSpPr>
        <p:spPr>
          <a:xfrm>
            <a:off x="0" y="0"/>
            <a:ext cx="6858000" cy="7176347"/>
          </a:xfrm>
          <a:prstGeom prst="rect">
            <a:avLst/>
          </a:prstGeom>
          <a:solidFill>
            <a:srgbClr val="E5E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4C5B305-401A-4DE6-AD6E-B5549364DE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3873ABF-4CD5-4559-B651-DE5FCB9990BC}"/>
              </a:ext>
            </a:extLst>
          </p:cNvPr>
          <p:cNvCxnSpPr>
            <a:cxnSpLocks/>
          </p:cNvCxnSpPr>
          <p:nvPr userDrawn="1"/>
        </p:nvCxnSpPr>
        <p:spPr>
          <a:xfrm>
            <a:off x="434074" y="1292885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9BE5C6BF-4E68-40FB-A5B2-264606B96E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524" y="282244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tx2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sp>
        <p:nvSpPr>
          <p:cNvPr id="32" name="Espace réservé du texte 14">
            <a:extLst>
              <a:ext uri="{FF2B5EF4-FFF2-40B4-BE49-F238E27FC236}">
                <a16:creationId xmlns:a16="http://schemas.microsoft.com/office/drawing/2014/main" id="{E8788FC9-E4CA-4A7E-A81F-45BF89B3E4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71536" y="282244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accent1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C36CCDA-E418-4F7C-82F9-DE8E967559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14549" y="282244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accent2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sp>
        <p:nvSpPr>
          <p:cNvPr id="34" name="Espace réservé du texte 14">
            <a:extLst>
              <a:ext uri="{FF2B5EF4-FFF2-40B4-BE49-F238E27FC236}">
                <a16:creationId xmlns:a16="http://schemas.microsoft.com/office/drawing/2014/main" id="{EC46AA93-464F-4A87-AC55-28A828F2DC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57561" y="282244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accent6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sp>
        <p:nvSpPr>
          <p:cNvPr id="35" name="Espace réservé du texte 14">
            <a:extLst>
              <a:ext uri="{FF2B5EF4-FFF2-40B4-BE49-F238E27FC236}">
                <a16:creationId xmlns:a16="http://schemas.microsoft.com/office/drawing/2014/main" id="{86F58324-EC45-4A95-A89E-C6FC94B847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0574" y="282244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tx2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sp>
        <p:nvSpPr>
          <p:cNvPr id="37" name="Espace réservé du texte 14">
            <a:extLst>
              <a:ext uri="{FF2B5EF4-FFF2-40B4-BE49-F238E27FC236}">
                <a16:creationId xmlns:a16="http://schemas.microsoft.com/office/drawing/2014/main" id="{067CFA64-B9BA-4CBD-B3E4-01C7E089AB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71536" y="603619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accent2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sp>
        <p:nvSpPr>
          <p:cNvPr id="38" name="Espace réservé du texte 14">
            <a:extLst>
              <a:ext uri="{FF2B5EF4-FFF2-40B4-BE49-F238E27FC236}">
                <a16:creationId xmlns:a16="http://schemas.microsoft.com/office/drawing/2014/main" id="{AEEA2BF4-B7B4-4BC9-B8E6-32B3DE9F0E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14549" y="603619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accent6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51A15182-E932-4EBC-ADF2-7455D328F0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7561" y="603619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tx2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sp>
        <p:nvSpPr>
          <p:cNvPr id="40" name="Espace réservé du texte 14">
            <a:extLst>
              <a:ext uri="{FF2B5EF4-FFF2-40B4-BE49-F238E27FC236}">
                <a16:creationId xmlns:a16="http://schemas.microsoft.com/office/drawing/2014/main" id="{0D458BCA-0F21-4B9F-BC28-A88A7F86273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00574" y="603619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accent1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sp>
        <p:nvSpPr>
          <p:cNvPr id="36" name="Espace réservé du texte 14">
            <a:extLst>
              <a:ext uri="{FF2B5EF4-FFF2-40B4-BE49-F238E27FC236}">
                <a16:creationId xmlns:a16="http://schemas.microsoft.com/office/drawing/2014/main" id="{A040FCEB-5103-4C0D-911E-3D3737D145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8524" y="6036196"/>
            <a:ext cx="1012500" cy="2600000"/>
          </a:xfrm>
          <a:solidFill>
            <a:schemeClr val="bg1"/>
          </a:solidFill>
          <a:effectLst>
            <a:outerShdw blurRad="254000" dist="254000" dir="5400000" algn="ctr" rotWithShape="0">
              <a:srgbClr val="000000">
                <a:alpha val="12000"/>
              </a:srgbClr>
            </a:outerShdw>
          </a:effectLst>
        </p:spPr>
        <p:txBody>
          <a:bodyPr tIns="144000"/>
          <a:lstStyle>
            <a:lvl1pPr marL="50006" indent="-50006">
              <a:spcBef>
                <a:spcPts val="0"/>
              </a:spcBef>
              <a:defRPr spc="0">
                <a:solidFill>
                  <a:schemeClr val="accent1"/>
                </a:solidFill>
              </a:defRPr>
            </a:lvl1pPr>
            <a:lvl2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b="1" spc="0"/>
            </a:lvl2pPr>
            <a:lvl3pPr marL="50006" indent="-50006">
              <a:spcBef>
                <a:spcPts val="0"/>
              </a:spcBef>
              <a:buFont typeface="Century Gothic" panose="020B0502020202020204" pitchFamily="34" charset="0"/>
              <a:buChar char=" "/>
              <a:defRPr sz="563" spc="0"/>
            </a:lvl3pPr>
          </a:lstStyle>
          <a:p>
            <a:pPr lvl="0"/>
            <a:r>
              <a:rPr lang="en-GB"/>
              <a:t>XX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A5D4E8F4-BD66-45BF-AF3E-7AE8BBCCA594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42" name="Groupe 41">
              <a:extLst>
                <a:ext uri="{FF2B5EF4-FFF2-40B4-BE49-F238E27FC236}">
                  <a16:creationId xmlns:a16="http://schemas.microsoft.com/office/drawing/2014/main" id="{DD294017-D924-4474-8D57-52AFD94560E1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45" name="Freeform 5">
                <a:extLst>
                  <a:ext uri="{FF2B5EF4-FFF2-40B4-BE49-F238E27FC236}">
                    <a16:creationId xmlns:a16="http://schemas.microsoft.com/office/drawing/2014/main" id="{6ECA3490-BB25-4B73-BCA5-B3816742C5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4AD2F7A-CC2A-4717-94F7-CB74FD9F157E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B23B9055-FF74-428E-814A-D94B7495A0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A98C00A8-2355-4119-AA0B-5150A1BE92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sp>
        <p:nvSpPr>
          <p:cNvPr id="47" name="Espace réservé du texte 9">
            <a:extLst>
              <a:ext uri="{FF2B5EF4-FFF2-40B4-BE49-F238E27FC236}">
                <a16:creationId xmlns:a16="http://schemas.microsoft.com/office/drawing/2014/main" id="{B3767686-BB6C-4311-A51B-77C4CDECE7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5744" y="9631835"/>
            <a:ext cx="598646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1642781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F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2A1AAB78-EBCA-47B3-BABA-06AFAC54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0" y="636959"/>
            <a:ext cx="6155140" cy="31047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38D3BC8-90C2-4521-956D-E01AE9E8FD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598646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36656959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Lines + F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FDEE4-4D49-C644-A500-D907B043BF70}"/>
              </a:ext>
            </a:extLst>
          </p:cNvPr>
          <p:cNvGrpSpPr/>
          <p:nvPr userDrawn="1"/>
        </p:nvGrpSpPr>
        <p:grpSpPr>
          <a:xfrm>
            <a:off x="0" y="6575945"/>
            <a:ext cx="4887209" cy="3302617"/>
            <a:chOff x="0" y="4633041"/>
            <a:chExt cx="4887209" cy="5282819"/>
          </a:xfrm>
        </p:grpSpPr>
        <p:pic>
          <p:nvPicPr>
            <p:cNvPr id="12" name="Image 1" descr=" ">
              <a:extLst>
                <a:ext uri="{FF2B5EF4-FFF2-40B4-BE49-F238E27FC236}">
                  <a16:creationId xmlns:a16="http://schemas.microsoft.com/office/drawing/2014/main" id="{8CA581EB-050C-68C5-CDA2-D39E06A12E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r="34651"/>
            <a:stretch/>
          </p:blipFill>
          <p:spPr>
            <a:xfrm>
              <a:off x="0" y="5209425"/>
              <a:ext cx="4845862" cy="4706435"/>
            </a:xfrm>
            <a:prstGeom prst="rect">
              <a:avLst/>
            </a:prstGeom>
          </p:spPr>
        </p:pic>
        <p:pic>
          <p:nvPicPr>
            <p:cNvPr id="13" name="Image 2" descr=" ">
              <a:extLst>
                <a:ext uri="{FF2B5EF4-FFF2-40B4-BE49-F238E27FC236}">
                  <a16:creationId xmlns:a16="http://schemas.microsoft.com/office/drawing/2014/main" id="{4661086B-C44E-9916-6608-28F904C3F4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r="37530"/>
            <a:stretch/>
          </p:blipFill>
          <p:spPr>
            <a:xfrm>
              <a:off x="17347" y="4633041"/>
              <a:ext cx="4869862" cy="5282819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A7FDEE4-4D49-C644-A500-D907B043BF70}"/>
              </a:ext>
            </a:extLst>
          </p:cNvPr>
          <p:cNvGrpSpPr/>
          <p:nvPr userDrawn="1"/>
        </p:nvGrpSpPr>
        <p:grpSpPr>
          <a:xfrm rot="10800000">
            <a:off x="2893324" y="-1"/>
            <a:ext cx="3964675" cy="3971500"/>
            <a:chOff x="0" y="4633041"/>
            <a:chExt cx="4887209" cy="5282819"/>
          </a:xfrm>
        </p:grpSpPr>
        <p:pic>
          <p:nvPicPr>
            <p:cNvPr id="8" name="Image 1" descr=" ">
              <a:extLst>
                <a:ext uri="{FF2B5EF4-FFF2-40B4-BE49-F238E27FC236}">
                  <a16:creationId xmlns:a16="http://schemas.microsoft.com/office/drawing/2014/main" id="{8CA581EB-050C-68C5-CDA2-D39E06A12E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r="34651"/>
            <a:stretch/>
          </p:blipFill>
          <p:spPr>
            <a:xfrm>
              <a:off x="0" y="5209425"/>
              <a:ext cx="4845862" cy="4706435"/>
            </a:xfrm>
            <a:prstGeom prst="rect">
              <a:avLst/>
            </a:prstGeom>
          </p:spPr>
        </p:pic>
        <p:pic>
          <p:nvPicPr>
            <p:cNvPr id="9" name="Image 2" descr=" ">
              <a:extLst>
                <a:ext uri="{FF2B5EF4-FFF2-40B4-BE49-F238E27FC236}">
                  <a16:creationId xmlns:a16="http://schemas.microsoft.com/office/drawing/2014/main" id="{4661086B-C44E-9916-6608-28F904C3F4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r="37530"/>
            <a:stretch/>
          </p:blipFill>
          <p:spPr>
            <a:xfrm>
              <a:off x="17347" y="4633041"/>
              <a:ext cx="4869862" cy="5282819"/>
            </a:xfrm>
            <a:prstGeom prst="rect">
              <a:avLst/>
            </a:prstGeom>
          </p:spPr>
        </p:pic>
      </p:grpSp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7" imgW="532" imgH="530" progId="TCLayout.ActiveDocument.1">
                  <p:embed/>
                </p:oleObj>
              </mc:Choice>
              <mc:Fallback>
                <p:oleObj name="Diapositive think-cell" r:id="rId7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38D3BC8-90C2-4521-956D-E01AE9E8FD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598646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E11F620C-1D62-471C-92A5-5E5706962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0" y="636958"/>
            <a:ext cx="6155140" cy="52860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  <a:br>
              <a:rPr lang="en-GB"/>
            </a:br>
            <a:r>
              <a:rPr lang="en-GB"/>
              <a:t>on two lines</a:t>
            </a:r>
          </a:p>
        </p:txBody>
      </p:sp>
      <p:pic>
        <p:nvPicPr>
          <p:cNvPr id="1026" name="Picture 2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20327A54-3AAD-6355-2415-BBD2AACADE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923" y="9161"/>
            <a:ext cx="1876567" cy="84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577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09410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2 Lines + Txt + Highlight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>
            <a:extLst>
              <a:ext uri="{FF2B5EF4-FFF2-40B4-BE49-F238E27FC236}">
                <a16:creationId xmlns:a16="http://schemas.microsoft.com/office/drawing/2014/main" id="{0E6B0997-6A2E-BC49-B1DD-21BBB4F0ABD4}"/>
              </a:ext>
            </a:extLst>
          </p:cNvPr>
          <p:cNvSpPr/>
          <p:nvPr userDrawn="1"/>
        </p:nvSpPr>
        <p:spPr>
          <a:xfrm>
            <a:off x="0" y="0"/>
            <a:ext cx="3471863" cy="990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2" dirty="0"/>
          </a:p>
        </p:txBody>
      </p:sp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5EF71F-DF49-4C45-8DAD-4185C75832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5745" y="2494845"/>
            <a:ext cx="3049451" cy="6200421"/>
          </a:xfrm>
        </p:spPr>
        <p:txBody>
          <a:bodyPr/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95714D-CE10-4B68-A1FA-3A7C2BFFCEFA}"/>
              </a:ext>
            </a:extLst>
          </p:cNvPr>
          <p:cNvGrpSpPr/>
          <p:nvPr userDrawn="1"/>
        </p:nvGrpSpPr>
        <p:grpSpPr>
          <a:xfrm>
            <a:off x="6958943" y="0"/>
            <a:ext cx="1060777" cy="2090464"/>
            <a:chOff x="7045594" y="2588002"/>
            <a:chExt cx="1885826" cy="144724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FE7F59F-F7C2-46C0-A7E5-6173C8FAC765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2F384A9-7118-4474-B68C-9010CE26B5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07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A3AD60-E19A-4AE2-BD4E-085F497EDCFA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07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02" marR="0" lvl="0" indent="-96402" algn="l" defTabSz="25707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02" marR="0" lvl="0" indent="-96402" algn="l" defTabSz="25707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02" marR="0" lvl="0" indent="-96402" algn="l" defTabSz="25707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5AB8504-4BCB-48DC-A077-17A0240C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A8F4AB3-F698-4FF5-96B2-372A3CF8E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29E44835-D5D4-411D-B234-B90A145C20FF}"/>
              </a:ext>
            </a:extLst>
          </p:cNvPr>
          <p:cNvSpPr/>
          <p:nvPr userDrawn="1"/>
        </p:nvSpPr>
        <p:spPr>
          <a:xfrm>
            <a:off x="3471862" y="0"/>
            <a:ext cx="3386138" cy="9906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2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4B46013-BAA0-473A-984E-C8EABA70AC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30" b="23858"/>
          <a:stretch/>
        </p:blipFill>
        <p:spPr>
          <a:xfrm>
            <a:off x="6271658" y="9343949"/>
            <a:ext cx="498747" cy="351166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5599ABF-7CDB-4B67-9B54-FA05CE9CC6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1084" y="1059202"/>
            <a:ext cx="667341" cy="1351819"/>
          </a:xfrm>
        </p:spPr>
        <p:txBody>
          <a:bodyPr tIns="1152000" anchor="b">
            <a:noAutofit/>
          </a:bodyPr>
          <a:lstStyle>
            <a:lvl1pPr marL="0" indent="0">
              <a:buNone/>
              <a:defRPr sz="3036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0ED4DEEF-D0AC-4510-8626-05A506815E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1084" y="2507078"/>
            <a:ext cx="1991172" cy="232500"/>
          </a:xfrm>
        </p:spPr>
        <p:txBody>
          <a:bodyPr wrap="square" anchor="t">
            <a:spAutoFit/>
          </a:bodyPr>
          <a:lstStyle>
            <a:lvl1pPr marL="0" indent="0">
              <a:buNone/>
              <a:defRPr sz="1012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text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262FE36F-5E65-4DE9-88DE-D32E9573BF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31084" y="3557582"/>
            <a:ext cx="667341" cy="1351819"/>
          </a:xfrm>
        </p:spPr>
        <p:txBody>
          <a:bodyPr tIns="1152000" anchor="b">
            <a:noAutofit/>
          </a:bodyPr>
          <a:lstStyle>
            <a:lvl1pPr marL="0" indent="0">
              <a:buNone/>
              <a:defRPr sz="3036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5902EBC5-4574-409E-948C-77DA35792A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31084" y="5005458"/>
            <a:ext cx="1991172" cy="232500"/>
          </a:xfrm>
        </p:spPr>
        <p:txBody>
          <a:bodyPr wrap="square" anchor="t">
            <a:spAutoFit/>
          </a:bodyPr>
          <a:lstStyle>
            <a:lvl1pPr marL="0" indent="0">
              <a:buNone/>
              <a:defRPr sz="1012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text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0871EDA-89DB-4BC4-A27F-19D696AE14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31084" y="6055963"/>
            <a:ext cx="667341" cy="1351819"/>
          </a:xfrm>
        </p:spPr>
        <p:txBody>
          <a:bodyPr tIns="1152000" anchor="b">
            <a:noAutofit/>
          </a:bodyPr>
          <a:lstStyle>
            <a:lvl1pPr marL="0" indent="0">
              <a:buNone/>
              <a:defRPr sz="3036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B0BEBC5D-15A4-41FF-BA4C-9F83B50A6C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1084" y="7503839"/>
            <a:ext cx="1991172" cy="232500"/>
          </a:xfrm>
        </p:spPr>
        <p:txBody>
          <a:bodyPr wrap="square" anchor="t">
            <a:spAutoFit/>
          </a:bodyPr>
          <a:lstStyle>
            <a:lvl1pPr marL="0" indent="0">
              <a:buNone/>
              <a:defRPr sz="1012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text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461DF43A-0E33-4178-8264-4750F0D664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1" y="636958"/>
            <a:ext cx="2868085" cy="52860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  <a:br>
              <a:rPr lang="en-GB"/>
            </a:br>
            <a:r>
              <a:rPr lang="en-GB"/>
              <a:t>on two lines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0358293-54C6-4D7D-863E-642F1EB66639}"/>
              </a:ext>
            </a:extLst>
          </p:cNvPr>
          <p:cNvCxnSpPr>
            <a:cxnSpLocks/>
          </p:cNvCxnSpPr>
          <p:nvPr userDrawn="1"/>
        </p:nvCxnSpPr>
        <p:spPr>
          <a:xfrm>
            <a:off x="417110" y="1934940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phique 31">
            <a:extLst>
              <a:ext uri="{FF2B5EF4-FFF2-40B4-BE49-F238E27FC236}">
                <a16:creationId xmlns:a16="http://schemas.microsoft.com/office/drawing/2014/main" id="{405E7F78-D0DA-4AB2-BEA3-DF9950A1DA1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8903099"/>
            <a:ext cx="1495766" cy="1056777"/>
          </a:xfrm>
          <a:prstGeom prst="rect">
            <a:avLst/>
          </a:prstGeom>
        </p:spPr>
      </p:pic>
      <p:sp>
        <p:nvSpPr>
          <p:cNvPr id="33" name="Graphique 13">
            <a:extLst>
              <a:ext uri="{FF2B5EF4-FFF2-40B4-BE49-F238E27FC236}">
                <a16:creationId xmlns:a16="http://schemas.microsoft.com/office/drawing/2014/main" id="{95739552-1573-4E19-B101-4DAF49FD330B}"/>
              </a:ext>
            </a:extLst>
          </p:cNvPr>
          <p:cNvSpPr/>
          <p:nvPr userDrawn="1"/>
        </p:nvSpPr>
        <p:spPr>
          <a:xfrm>
            <a:off x="5363936" y="4"/>
            <a:ext cx="1494064" cy="1052305"/>
          </a:xfrm>
          <a:custGeom>
            <a:avLst/>
            <a:gdLst>
              <a:gd name="connsiteX0" fmla="*/ 2790267 w 3596354"/>
              <a:gd name="connsiteY0" fmla="*/ 0 h 986408"/>
              <a:gd name="connsiteX1" fmla="*/ 1711179 w 3596354"/>
              <a:gd name="connsiteY1" fmla="*/ 560261 h 986408"/>
              <a:gd name="connsiteX2" fmla="*/ 593516 w 3596354"/>
              <a:gd name="connsiteY2" fmla="*/ 0 h 986408"/>
              <a:gd name="connsiteX3" fmla="*/ 213659 w 3596354"/>
              <a:gd name="connsiteY3" fmla="*/ 0 h 986408"/>
              <a:gd name="connsiteX4" fmla="*/ -464 w 3596354"/>
              <a:gd name="connsiteY4" fmla="*/ 431578 h 986408"/>
              <a:gd name="connsiteX5" fmla="*/ 1697558 w 3596354"/>
              <a:gd name="connsiteY5" fmla="*/ 986409 h 986408"/>
              <a:gd name="connsiteX6" fmla="*/ 3595891 w 3596354"/>
              <a:gd name="connsiteY6" fmla="*/ 0 h 9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96354" h="986408">
                <a:moveTo>
                  <a:pt x="2790267" y="0"/>
                </a:moveTo>
                <a:cubicBezTo>
                  <a:pt x="2584812" y="358712"/>
                  <a:pt x="2206193" y="560261"/>
                  <a:pt x="1711179" y="560261"/>
                </a:cubicBezTo>
                <a:cubicBezTo>
                  <a:pt x="1171016" y="560261"/>
                  <a:pt x="804875" y="328041"/>
                  <a:pt x="593516" y="0"/>
                </a:cubicBezTo>
                <a:lnTo>
                  <a:pt x="213659" y="0"/>
                </a:lnTo>
                <a:lnTo>
                  <a:pt x="-464" y="431578"/>
                </a:lnTo>
                <a:cubicBezTo>
                  <a:pt x="351390" y="722567"/>
                  <a:pt x="939845" y="986409"/>
                  <a:pt x="1697558" y="986409"/>
                </a:cubicBezTo>
                <a:cubicBezTo>
                  <a:pt x="2699684" y="986409"/>
                  <a:pt x="3330524" y="593598"/>
                  <a:pt x="359589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012" dirty="0"/>
          </a:p>
        </p:txBody>
      </p:sp>
    </p:spTree>
    <p:extLst>
      <p:ext uri="{BB962C8B-B14F-4D97-AF65-F5344CB8AC3E}">
        <p14:creationId xmlns:p14="http://schemas.microsoft.com/office/powerpoint/2010/main" val="3588547486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D1E2B5-1F99-44F0-8ACE-073B7EE9E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4433CA1-E0C9-423F-BE5C-7994DF3656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17149" y="9311768"/>
            <a:ext cx="1023705" cy="266658"/>
          </a:xfrm>
        </p:spPr>
        <p:txBody>
          <a:bodyPr/>
          <a:lstStyle/>
          <a:p>
            <a:fld id="{311E15E0-1A76-4FD3-A0E5-40036D9602ED}" type="datetimeFigureOut">
              <a:rPr lang="nl-NL" smtClean="0"/>
              <a:t>25-10-2024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CC39AE1-9C9D-4CC1-BA21-48D2A58A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3451E8-02D3-4496-BF3D-F8DD20734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51EC-C943-4124-88F1-535D2D682BAB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89807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hapitre sans image peti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4DC828C7-E661-4CEA-9470-2D68357C76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4869720"/>
            <a:ext cx="6858001" cy="795089"/>
          </a:xfrm>
        </p:spPr>
        <p:txBody>
          <a:bodyPr wrap="square" lIns="0" tIns="0" rIns="0" bIns="0" anchor="b" anchorCtr="0">
            <a:spAutoFit/>
          </a:bodyPr>
          <a:lstStyle>
            <a:lvl1pPr marL="0" indent="0" algn="ctr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2700" kern="1200" cap="all" spc="0" baseline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defTabSz="514350" rtl="0" eaLnBrk="1" latinLnBrk="0" hangingPunct="1">
              <a:lnSpc>
                <a:spcPts val="3094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texte 9">
            <a:extLst>
              <a:ext uri="{FF2B5EF4-FFF2-40B4-BE49-F238E27FC236}">
                <a16:creationId xmlns:a16="http://schemas.microsoft.com/office/drawing/2014/main" id="{C19F1275-A49C-4D46-B395-F692A52E2E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" y="5625053"/>
            <a:ext cx="6858001" cy="276999"/>
          </a:xfrm>
        </p:spPr>
        <p:txBody>
          <a:bodyPr wrap="square" lIns="0" tIns="0" rIns="0" bIns="0">
            <a:spAutoFit/>
          </a:bodyPr>
          <a:lstStyle>
            <a:lvl1pPr marL="0" indent="0" algn="ctr" defTabSz="51435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fr-FR" sz="1800" b="1" kern="1200" cap="all" spc="-23" baseline="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texte du masque</a:t>
            </a: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6C92F949-5FEA-45AA-993C-2FBAF8724963}"/>
              </a:ext>
            </a:extLst>
          </p:cNvPr>
          <p:cNvSpPr>
            <a:spLocks/>
          </p:cNvSpPr>
          <p:nvPr userDrawn="1"/>
        </p:nvSpPr>
        <p:spPr bwMode="auto">
          <a:xfrm>
            <a:off x="4314242" y="2"/>
            <a:ext cx="2543758" cy="1586595"/>
          </a:xfrm>
          <a:custGeom>
            <a:avLst/>
            <a:gdLst>
              <a:gd name="T0" fmla="*/ 634 w 1307"/>
              <a:gd name="T1" fmla="*/ 157 h 315"/>
              <a:gd name="T2" fmla="*/ 257 w 1307"/>
              <a:gd name="T3" fmla="*/ 0 h 315"/>
              <a:gd name="T4" fmla="*/ 55 w 1307"/>
              <a:gd name="T5" fmla="*/ 0 h 315"/>
              <a:gd name="T6" fmla="*/ 0 w 1307"/>
              <a:gd name="T7" fmla="*/ 110 h 315"/>
              <a:gd name="T8" fmla="*/ 629 w 1307"/>
              <a:gd name="T9" fmla="*/ 315 h 315"/>
              <a:gd name="T10" fmla="*/ 1307 w 1307"/>
              <a:gd name="T11" fmla="*/ 0 h 315"/>
              <a:gd name="T12" fmla="*/ 1000 w 1307"/>
              <a:gd name="T13" fmla="*/ 0 h 315"/>
              <a:gd name="T14" fmla="*/ 634 w 1307"/>
              <a:gd name="T15" fmla="*/ 157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07" h="315">
                <a:moveTo>
                  <a:pt x="634" y="157"/>
                </a:moveTo>
                <a:cubicBezTo>
                  <a:pt x="462" y="157"/>
                  <a:pt x="338" y="94"/>
                  <a:pt x="257" y="0"/>
                </a:cubicBezTo>
                <a:cubicBezTo>
                  <a:pt x="55" y="0"/>
                  <a:pt x="55" y="0"/>
                  <a:pt x="55" y="0"/>
                </a:cubicBezTo>
                <a:cubicBezTo>
                  <a:pt x="0" y="110"/>
                  <a:pt x="0" y="110"/>
                  <a:pt x="0" y="110"/>
                </a:cubicBezTo>
                <a:cubicBezTo>
                  <a:pt x="130" y="218"/>
                  <a:pt x="348" y="315"/>
                  <a:pt x="629" y="315"/>
                </a:cubicBezTo>
                <a:cubicBezTo>
                  <a:pt x="971" y="315"/>
                  <a:pt x="1197" y="191"/>
                  <a:pt x="1307" y="0"/>
                </a:cubicBezTo>
                <a:cubicBezTo>
                  <a:pt x="1000" y="0"/>
                  <a:pt x="1000" y="0"/>
                  <a:pt x="1000" y="0"/>
                </a:cubicBezTo>
                <a:cubicBezTo>
                  <a:pt x="920" y="101"/>
                  <a:pt x="793" y="157"/>
                  <a:pt x="634" y="15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fr-FR" sz="1013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AA862697-F116-40EA-8E51-9489F04D3590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-1" y="8350205"/>
            <a:ext cx="2493024" cy="1554952"/>
          </a:xfrm>
          <a:custGeom>
            <a:avLst/>
            <a:gdLst>
              <a:gd name="T0" fmla="*/ 634 w 1307"/>
              <a:gd name="T1" fmla="*/ 157 h 315"/>
              <a:gd name="T2" fmla="*/ 257 w 1307"/>
              <a:gd name="T3" fmla="*/ 0 h 315"/>
              <a:gd name="T4" fmla="*/ 55 w 1307"/>
              <a:gd name="T5" fmla="*/ 0 h 315"/>
              <a:gd name="T6" fmla="*/ 0 w 1307"/>
              <a:gd name="T7" fmla="*/ 110 h 315"/>
              <a:gd name="T8" fmla="*/ 629 w 1307"/>
              <a:gd name="T9" fmla="*/ 315 h 315"/>
              <a:gd name="T10" fmla="*/ 1307 w 1307"/>
              <a:gd name="T11" fmla="*/ 0 h 315"/>
              <a:gd name="T12" fmla="*/ 1000 w 1307"/>
              <a:gd name="T13" fmla="*/ 0 h 315"/>
              <a:gd name="T14" fmla="*/ 634 w 1307"/>
              <a:gd name="T15" fmla="*/ 157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07" h="315">
                <a:moveTo>
                  <a:pt x="634" y="157"/>
                </a:moveTo>
                <a:cubicBezTo>
                  <a:pt x="462" y="157"/>
                  <a:pt x="338" y="94"/>
                  <a:pt x="257" y="0"/>
                </a:cubicBezTo>
                <a:cubicBezTo>
                  <a:pt x="55" y="0"/>
                  <a:pt x="55" y="0"/>
                  <a:pt x="55" y="0"/>
                </a:cubicBezTo>
                <a:cubicBezTo>
                  <a:pt x="0" y="110"/>
                  <a:pt x="0" y="110"/>
                  <a:pt x="0" y="110"/>
                </a:cubicBezTo>
                <a:cubicBezTo>
                  <a:pt x="130" y="218"/>
                  <a:pt x="348" y="315"/>
                  <a:pt x="629" y="315"/>
                </a:cubicBezTo>
                <a:cubicBezTo>
                  <a:pt x="971" y="315"/>
                  <a:pt x="1197" y="191"/>
                  <a:pt x="1307" y="0"/>
                </a:cubicBezTo>
                <a:cubicBezTo>
                  <a:pt x="1000" y="0"/>
                  <a:pt x="1000" y="0"/>
                  <a:pt x="1000" y="0"/>
                </a:cubicBezTo>
                <a:cubicBezTo>
                  <a:pt x="920" y="101"/>
                  <a:pt x="793" y="157"/>
                  <a:pt x="634" y="15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fr-FR" sz="1013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1519" y="9287918"/>
            <a:ext cx="497248" cy="3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596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2">
            <a:extLst>
              <a:ext uri="{FF2B5EF4-FFF2-40B4-BE49-F238E27FC236}">
                <a16:creationId xmlns:a16="http://schemas.microsoft.com/office/drawing/2014/main" id="{07393AB4-E1FD-4C83-A2CA-E54EA9BDD6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477735" y="1447815"/>
            <a:ext cx="5380265" cy="29813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50"/>
            </a:lvl1pPr>
            <a:lvl2pPr marL="257169" indent="0">
              <a:buNone/>
              <a:defRPr sz="1575"/>
            </a:lvl2pPr>
            <a:lvl3pPr marL="514337" indent="0">
              <a:buNone/>
              <a:defRPr sz="1350"/>
            </a:lvl3pPr>
            <a:lvl4pPr marL="771506" indent="0">
              <a:buNone/>
              <a:defRPr sz="1125"/>
            </a:lvl4pPr>
            <a:lvl5pPr marL="1028674" indent="0">
              <a:buNone/>
              <a:defRPr sz="1125"/>
            </a:lvl5pPr>
            <a:lvl6pPr marL="1285843" indent="0">
              <a:buNone/>
              <a:defRPr sz="1125"/>
            </a:lvl6pPr>
            <a:lvl7pPr marL="1543011" indent="0">
              <a:buNone/>
              <a:defRPr sz="1125"/>
            </a:lvl7pPr>
            <a:lvl8pPr marL="1800180" indent="0">
              <a:buNone/>
              <a:defRPr sz="1125"/>
            </a:lvl8pPr>
            <a:lvl9pPr marL="2057349" indent="0">
              <a:buNone/>
              <a:defRPr sz="1125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2904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8">
            <a:extLst>
              <a:ext uri="{FF2B5EF4-FFF2-40B4-BE49-F238E27FC236}">
                <a16:creationId xmlns:a16="http://schemas.microsoft.com/office/drawing/2014/main" id="{09B8858B-A277-444D-A1B8-68EF41496C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"/>
            <a:ext cx="6858000" cy="9905416"/>
          </a:xfrm>
          <a:prstGeom prst="rect">
            <a:avLst/>
          </a:prstGeom>
        </p:spPr>
      </p:pic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284" y="2469"/>
          <a:ext cx="1214" cy="2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84" y="2469"/>
                        <a:ext cx="1214" cy="23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1" y="4"/>
            <a:ext cx="119063" cy="22930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2475" b="1" i="0" baseline="0" dirty="0">
              <a:solidFill>
                <a:schemeClr val="bg1"/>
              </a:solidFill>
              <a:latin typeface="Arial Narrow"/>
              <a:ea typeface="+mj-ea"/>
              <a:cs typeface="+mj-cs"/>
              <a:sym typeface="Arial Narrow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CE789FB-FE50-4B62-9B9A-86C67078D954}"/>
              </a:ext>
            </a:extLst>
          </p:cNvPr>
          <p:cNvGrpSpPr/>
          <p:nvPr userDrawn="1"/>
        </p:nvGrpSpPr>
        <p:grpSpPr>
          <a:xfrm>
            <a:off x="-906" y="-2"/>
            <a:ext cx="6859814" cy="9906003"/>
            <a:chOff x="0" y="0"/>
            <a:chExt cx="9145877" cy="6858001"/>
          </a:xfrm>
        </p:grpSpPr>
        <p:sp>
          <p:nvSpPr>
            <p:cNvPr id="24" name="Forme libre : forme 32">
              <a:extLst>
                <a:ext uri="{FF2B5EF4-FFF2-40B4-BE49-F238E27FC236}">
                  <a16:creationId xmlns:a16="http://schemas.microsoft.com/office/drawing/2014/main" id="{7F684EFC-EE92-434C-A68F-42E2993065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56319" y="0"/>
              <a:ext cx="3089558" cy="6858000"/>
            </a:xfrm>
            <a:custGeom>
              <a:avLst/>
              <a:gdLst>
                <a:gd name="connsiteX0" fmla="*/ 3050999 w 3089558"/>
                <a:gd name="connsiteY0" fmla="*/ 0 h 6858000"/>
                <a:gd name="connsiteX1" fmla="*/ 3089558 w 3089558"/>
                <a:gd name="connsiteY1" fmla="*/ 0 h 6858000"/>
                <a:gd name="connsiteX2" fmla="*/ 3089558 w 3089558"/>
                <a:gd name="connsiteY2" fmla="*/ 6858000 h 6858000"/>
                <a:gd name="connsiteX3" fmla="*/ 0 w 3089558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9558" h="6858000">
                  <a:moveTo>
                    <a:pt x="3050999" y="0"/>
                  </a:moveTo>
                  <a:lnTo>
                    <a:pt x="3089558" y="0"/>
                  </a:lnTo>
                  <a:lnTo>
                    <a:pt x="3089558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ysClr val="window" lastClr="FFFFFF">
                <a:alpha val="20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93497">
                <a:defRPr/>
              </a:pPr>
              <a:endParaRPr lang="fr-FR" sz="1350" kern="0" dirty="0">
                <a:solidFill>
                  <a:prstClr val="black"/>
                </a:solidFill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72EFF749-2AE1-4428-808B-C7731FFA46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0"/>
              <a:ext cx="5576454" cy="6858000"/>
            </a:xfrm>
            <a:custGeom>
              <a:avLst/>
              <a:gdLst>
                <a:gd name="connsiteX0" fmla="*/ 0 w 5576454"/>
                <a:gd name="connsiteY0" fmla="*/ 0 h 6858000"/>
                <a:gd name="connsiteX1" fmla="*/ 5576454 w 5576454"/>
                <a:gd name="connsiteY1" fmla="*/ 0 h 6858000"/>
                <a:gd name="connsiteX2" fmla="*/ 2525454 w 5576454"/>
                <a:gd name="connsiteY2" fmla="*/ 6858000 h 6858000"/>
                <a:gd name="connsiteX3" fmla="*/ 0 w 5576454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6454" h="6858000">
                  <a:moveTo>
                    <a:pt x="0" y="0"/>
                  </a:moveTo>
                  <a:lnTo>
                    <a:pt x="5576454" y="0"/>
                  </a:lnTo>
                  <a:lnTo>
                    <a:pt x="252545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ysClr val="window" lastClr="FFFFFF">
                <a:alpha val="67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93497">
                <a:defRPr/>
              </a:pPr>
              <a:endParaRPr lang="fr-FR" sz="1350" kern="0" dirty="0">
                <a:solidFill>
                  <a:prstClr val="black"/>
                </a:solidFill>
              </a:endParaRPr>
            </a:p>
          </p:txBody>
        </p:sp>
        <p:sp>
          <p:nvSpPr>
            <p:cNvPr id="26" name="Forme libre : forme 22">
              <a:extLst>
                <a:ext uri="{FF2B5EF4-FFF2-40B4-BE49-F238E27FC236}">
                  <a16:creationId xmlns:a16="http://schemas.microsoft.com/office/drawing/2014/main" id="{6797B922-2967-4F18-85EE-59BC50E412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0"/>
              <a:ext cx="6389254" cy="6858000"/>
            </a:xfrm>
            <a:custGeom>
              <a:avLst/>
              <a:gdLst>
                <a:gd name="connsiteX0" fmla="*/ 0 w 6389254"/>
                <a:gd name="connsiteY0" fmla="*/ 0 h 6858000"/>
                <a:gd name="connsiteX1" fmla="*/ 6389254 w 6389254"/>
                <a:gd name="connsiteY1" fmla="*/ 0 h 6858000"/>
                <a:gd name="connsiteX2" fmla="*/ 3338254 w 6389254"/>
                <a:gd name="connsiteY2" fmla="*/ 6858000 h 6858000"/>
                <a:gd name="connsiteX3" fmla="*/ 0 w 6389254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9254" h="6858000">
                  <a:moveTo>
                    <a:pt x="0" y="0"/>
                  </a:moveTo>
                  <a:lnTo>
                    <a:pt x="6389254" y="0"/>
                  </a:lnTo>
                  <a:lnTo>
                    <a:pt x="333825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ysClr val="window" lastClr="FFFFFF">
                <a:alpha val="10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93497">
                <a:defRPr/>
              </a:pPr>
              <a:endParaRPr lang="fr-FR" sz="1350" kern="0" dirty="0">
                <a:solidFill>
                  <a:prstClr val="black"/>
                </a:solidFill>
              </a:endParaRPr>
            </a:p>
          </p:txBody>
        </p:sp>
        <p:sp>
          <p:nvSpPr>
            <p:cNvPr id="27" name="Forme libre : forme 20">
              <a:extLst>
                <a:ext uri="{FF2B5EF4-FFF2-40B4-BE49-F238E27FC236}">
                  <a16:creationId xmlns:a16="http://schemas.microsoft.com/office/drawing/2014/main" id="{D339F0BD-4DC4-46FE-A803-5A6072027A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87" y="1"/>
              <a:ext cx="6084454" cy="6858000"/>
            </a:xfrm>
            <a:custGeom>
              <a:avLst/>
              <a:gdLst>
                <a:gd name="connsiteX0" fmla="*/ 0 w 6084454"/>
                <a:gd name="connsiteY0" fmla="*/ 0 h 6858000"/>
                <a:gd name="connsiteX1" fmla="*/ 6084454 w 6084454"/>
                <a:gd name="connsiteY1" fmla="*/ 0 h 6858000"/>
                <a:gd name="connsiteX2" fmla="*/ 3033454 w 6084454"/>
                <a:gd name="connsiteY2" fmla="*/ 6858000 h 6858000"/>
                <a:gd name="connsiteX3" fmla="*/ 0 w 6084454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84454" h="6858000">
                  <a:moveTo>
                    <a:pt x="0" y="0"/>
                  </a:moveTo>
                  <a:lnTo>
                    <a:pt x="6084454" y="0"/>
                  </a:lnTo>
                  <a:lnTo>
                    <a:pt x="303345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ysClr val="window" lastClr="FFFFFF">
                <a:alpha val="10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93497">
                <a:defRPr/>
              </a:pPr>
              <a:endParaRPr lang="fr-FR" sz="1350" kern="0" dirty="0">
                <a:solidFill>
                  <a:prstClr val="black"/>
                </a:solidFill>
              </a:endParaRPr>
            </a:p>
          </p:txBody>
        </p:sp>
        <p:sp>
          <p:nvSpPr>
            <p:cNvPr id="28" name="Forme libre : forme 29">
              <a:extLst>
                <a:ext uri="{FF2B5EF4-FFF2-40B4-BE49-F238E27FC236}">
                  <a16:creationId xmlns:a16="http://schemas.microsoft.com/office/drawing/2014/main" id="{287FF295-2543-4F23-B5EA-0051F7B83E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53118" y="0"/>
              <a:ext cx="3292759" cy="6858000"/>
            </a:xfrm>
            <a:custGeom>
              <a:avLst/>
              <a:gdLst>
                <a:gd name="connsiteX0" fmla="*/ 3051000 w 3292759"/>
                <a:gd name="connsiteY0" fmla="*/ 0 h 6858000"/>
                <a:gd name="connsiteX1" fmla="*/ 3292759 w 3292759"/>
                <a:gd name="connsiteY1" fmla="*/ 0 h 6858000"/>
                <a:gd name="connsiteX2" fmla="*/ 3292759 w 3292759"/>
                <a:gd name="connsiteY2" fmla="*/ 6858000 h 6858000"/>
                <a:gd name="connsiteX3" fmla="*/ 0 w 329275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759" h="6858000">
                  <a:moveTo>
                    <a:pt x="3051000" y="0"/>
                  </a:moveTo>
                  <a:lnTo>
                    <a:pt x="3292759" y="0"/>
                  </a:lnTo>
                  <a:lnTo>
                    <a:pt x="329275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ysClr val="window" lastClr="FFFFFF">
                <a:alpha val="20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93497">
                <a:defRPr/>
              </a:pPr>
              <a:endParaRPr lang="fr-FR" sz="1350" kern="0" dirty="0">
                <a:solidFill>
                  <a:prstClr val="black"/>
                </a:solidFill>
              </a:endParaRPr>
            </a:p>
          </p:txBody>
        </p:sp>
        <p:sp>
          <p:nvSpPr>
            <p:cNvPr id="29" name="Forme libre : forme 26">
              <a:extLst>
                <a:ext uri="{FF2B5EF4-FFF2-40B4-BE49-F238E27FC236}">
                  <a16:creationId xmlns:a16="http://schemas.microsoft.com/office/drawing/2014/main" id="{1AA6DF2A-D10D-42DE-AE6D-91D5E1CCAE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8278" y="2390298"/>
              <a:ext cx="1987599" cy="4467702"/>
            </a:xfrm>
            <a:custGeom>
              <a:avLst/>
              <a:gdLst>
                <a:gd name="connsiteX0" fmla="*/ 1987599 w 1987599"/>
                <a:gd name="connsiteY0" fmla="*/ 0 h 4467702"/>
                <a:gd name="connsiteX1" fmla="*/ 1987599 w 1987599"/>
                <a:gd name="connsiteY1" fmla="*/ 4467702 h 4467702"/>
                <a:gd name="connsiteX2" fmla="*/ 0 w 1987599"/>
                <a:gd name="connsiteY2" fmla="*/ 4467702 h 4467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7599" h="4467702">
                  <a:moveTo>
                    <a:pt x="1987599" y="0"/>
                  </a:moveTo>
                  <a:lnTo>
                    <a:pt x="1987599" y="4467702"/>
                  </a:lnTo>
                  <a:lnTo>
                    <a:pt x="0" y="4467702"/>
                  </a:lnTo>
                  <a:close/>
                </a:path>
              </a:pathLst>
            </a:custGeom>
            <a:solidFill>
              <a:sysClr val="window" lastClr="FFFFFF">
                <a:alpha val="33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93497">
                <a:defRPr/>
              </a:pPr>
              <a:endParaRPr lang="fr-FR" sz="1350" kern="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30" name="Connecteur droit 45">
            <a:extLst>
              <a:ext uri="{FF2B5EF4-FFF2-40B4-BE49-F238E27FC236}">
                <a16:creationId xmlns:a16="http://schemas.microsoft.com/office/drawing/2014/main" id="{074AE654-AF02-4D5F-849F-6FA5E7C342EA}"/>
              </a:ext>
            </a:extLst>
          </p:cNvPr>
          <p:cNvCxnSpPr>
            <a:cxnSpLocks/>
          </p:cNvCxnSpPr>
          <p:nvPr userDrawn="1"/>
        </p:nvCxnSpPr>
        <p:spPr>
          <a:xfrm rot="1440000">
            <a:off x="3503166" y="3114025"/>
            <a:ext cx="0" cy="3595453"/>
          </a:xfrm>
          <a:prstGeom prst="line">
            <a:avLst/>
          </a:prstGeom>
          <a:noFill/>
          <a:ln w="38100" cap="flat" cmpd="sng" algn="ctr">
            <a:solidFill>
              <a:srgbClr val="61B57C"/>
            </a:solidFill>
            <a:prstDash val="solid"/>
            <a:miter lim="800000"/>
          </a:ln>
          <a:effectLst/>
        </p:spPr>
      </p:cxnSp>
      <p:cxnSp>
        <p:nvCxnSpPr>
          <p:cNvPr id="31" name="Connecteur droit 68">
            <a:extLst>
              <a:ext uri="{FF2B5EF4-FFF2-40B4-BE49-F238E27FC236}">
                <a16:creationId xmlns:a16="http://schemas.microsoft.com/office/drawing/2014/main" id="{31082B3B-A305-4F12-97D2-C2F91731EA4E}"/>
              </a:ext>
            </a:extLst>
          </p:cNvPr>
          <p:cNvCxnSpPr>
            <a:cxnSpLocks/>
          </p:cNvCxnSpPr>
          <p:nvPr userDrawn="1"/>
        </p:nvCxnSpPr>
        <p:spPr>
          <a:xfrm rot="1440000">
            <a:off x="5189420" y="6090025"/>
            <a:ext cx="0" cy="3595453"/>
          </a:xfrm>
          <a:prstGeom prst="line">
            <a:avLst/>
          </a:prstGeom>
          <a:noFill/>
          <a:ln w="38100" cap="flat" cmpd="sng" algn="ctr">
            <a:solidFill>
              <a:srgbClr val="61B57C"/>
            </a:solidFill>
            <a:prstDash val="solid"/>
            <a:miter lim="800000"/>
          </a:ln>
          <a:effectLst/>
        </p:spPr>
      </p:cxnSp>
      <p:cxnSp>
        <p:nvCxnSpPr>
          <p:cNvPr id="32" name="Connecteur droit 69">
            <a:extLst>
              <a:ext uri="{FF2B5EF4-FFF2-40B4-BE49-F238E27FC236}">
                <a16:creationId xmlns:a16="http://schemas.microsoft.com/office/drawing/2014/main" id="{1E2017CF-ACD1-43B9-893F-4B4EFDAC9E36}"/>
              </a:ext>
            </a:extLst>
          </p:cNvPr>
          <p:cNvCxnSpPr>
            <a:cxnSpLocks/>
          </p:cNvCxnSpPr>
          <p:nvPr userDrawn="1"/>
        </p:nvCxnSpPr>
        <p:spPr>
          <a:xfrm rot="1440000">
            <a:off x="7070056" y="1485630"/>
            <a:ext cx="0" cy="3595453"/>
          </a:xfrm>
          <a:prstGeom prst="line">
            <a:avLst/>
          </a:prstGeom>
          <a:noFill/>
          <a:ln w="38100" cap="flat" cmpd="sng" algn="ctr">
            <a:solidFill>
              <a:srgbClr val="61B57C"/>
            </a:solidFill>
            <a:prstDash val="solid"/>
            <a:miter lim="800000"/>
          </a:ln>
          <a:effectLst/>
        </p:spPr>
      </p:cxnSp>
      <p:sp>
        <p:nvSpPr>
          <p:cNvPr id="40" name="Freeform 10">
            <a:extLst>
              <a:ext uri="{FF2B5EF4-FFF2-40B4-BE49-F238E27FC236}">
                <a16:creationId xmlns:a16="http://schemas.microsoft.com/office/drawing/2014/main" id="{2018579F-C749-42D2-ACA8-BB428EB9C5DE}"/>
              </a:ext>
            </a:extLst>
          </p:cNvPr>
          <p:cNvSpPr>
            <a:spLocks/>
          </p:cNvSpPr>
          <p:nvPr userDrawn="1"/>
        </p:nvSpPr>
        <p:spPr bwMode="auto">
          <a:xfrm>
            <a:off x="-474457" y="2043406"/>
            <a:ext cx="840929" cy="3333074"/>
          </a:xfrm>
          <a:custGeom>
            <a:avLst/>
            <a:gdLst>
              <a:gd name="T0" fmla="*/ 0 w 2099"/>
              <a:gd name="T1" fmla="*/ 4320 h 4320"/>
              <a:gd name="T2" fmla="*/ 174 w 2099"/>
              <a:gd name="T3" fmla="*/ 4320 h 4320"/>
              <a:gd name="T4" fmla="*/ 2099 w 2099"/>
              <a:gd name="T5" fmla="*/ 0 h 4320"/>
              <a:gd name="T6" fmla="*/ 1925 w 2099"/>
              <a:gd name="T7" fmla="*/ 0 h 4320"/>
              <a:gd name="T8" fmla="*/ 0 w 2099"/>
              <a:gd name="T9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9" h="4320">
                <a:moveTo>
                  <a:pt x="0" y="4320"/>
                </a:moveTo>
                <a:lnTo>
                  <a:pt x="174" y="4320"/>
                </a:lnTo>
                <a:lnTo>
                  <a:pt x="2099" y="0"/>
                </a:lnTo>
                <a:lnTo>
                  <a:pt x="1925" y="0"/>
                </a:lnTo>
                <a:lnTo>
                  <a:pt x="0" y="4320"/>
                </a:lnTo>
                <a:close/>
              </a:path>
            </a:pathLst>
          </a:custGeom>
          <a:solidFill>
            <a:srgbClr val="61B57C"/>
          </a:solidFill>
          <a:ln>
            <a:noFill/>
          </a:ln>
        </p:spPr>
        <p:txBody>
          <a:bodyPr vert="horz" wrap="square" lIns="69346" tIns="34678" rIns="69346" bIns="34678" numCol="1" anchor="t" anchorCtr="0" compatLnSpc="1">
            <a:prstTxWarp prst="textNoShape">
              <a:avLst/>
            </a:prstTxWarp>
          </a:bodyPr>
          <a:lstStyle/>
          <a:p>
            <a:pPr defTabSz="693497">
              <a:defRPr/>
            </a:pPr>
            <a:endParaRPr lang="fr-FR" sz="1350" kern="0" dirty="0">
              <a:solidFill>
                <a:prstClr val="black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 userDrawn="1"/>
        </p:nvSpPr>
        <p:spPr bwMode="auto">
          <a:xfrm>
            <a:off x="390931" y="9266474"/>
            <a:ext cx="540212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b="1" dirty="0">
                <a:solidFill>
                  <a:srgbClr val="7E7E7E"/>
                </a:solidFill>
                <a:latin typeface="Arial Narrow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 userDrawn="1"/>
        </p:nvSpPr>
        <p:spPr bwMode="auto">
          <a:xfrm>
            <a:off x="390865" y="9447921"/>
            <a:ext cx="161101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>
                <a:solidFill>
                  <a:srgbClr val="7E7E7E"/>
                </a:solidFill>
                <a:latin typeface="Arial Narrow"/>
              </a:rPr>
              <a:t>Last Modified 14/06/2018 18:58 Romance Standard Time</a:t>
            </a:r>
          </a:p>
        </p:txBody>
      </p:sp>
      <p:sp>
        <p:nvSpPr>
          <p:cNvPr id="7" name="Printed" hidden="1"/>
          <p:cNvSpPr txBox="1">
            <a:spLocks noChangeArrowheads="1"/>
          </p:cNvSpPr>
          <p:nvPr userDrawn="1"/>
        </p:nvSpPr>
        <p:spPr bwMode="auto">
          <a:xfrm>
            <a:off x="390865" y="9629349"/>
            <a:ext cx="143308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>
                <a:solidFill>
                  <a:srgbClr val="7E7E7E"/>
                </a:solidFill>
                <a:latin typeface="Arial Narrow"/>
              </a:rPr>
              <a:t>Printed 13/06/2018 15:58 Romance Standard Time</a:t>
            </a: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 bwMode="auto">
          <a:xfrm>
            <a:off x="390875" y="4201918"/>
            <a:ext cx="2505181" cy="112069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2475" b="1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/>
              <a:t>Click to edit Master title style</a:t>
            </a:r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 bwMode="auto">
          <a:xfrm>
            <a:off x="390881" y="5761623"/>
            <a:ext cx="2193186" cy="52860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050" b="1" cap="all" baseline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/>
              <a:t>Click to edit Master subtitle style</a:t>
            </a:r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auto">
          <a:xfrm>
            <a:off x="390866" y="7195570"/>
            <a:ext cx="1839656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3365F"/>
                </a:solidFill>
                <a:latin typeface="Arial Narrow"/>
              </a:rPr>
              <a:t>Document type | Date</a:t>
            </a: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970" y="7887751"/>
            <a:ext cx="1859172" cy="2154805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76" y="-183942"/>
            <a:ext cx="1723566" cy="199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01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8" userDrawn="1">
          <p15:clr>
            <a:srgbClr val="FBAE40"/>
          </p15:clr>
        </p15:guide>
        <p15:guide id="2" pos="17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X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B73485A9-17A6-435D-8200-2DF05F4C70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B73485A9-17A6-435D-8200-2DF05F4C70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50">
            <a:extLst>
              <a:ext uri="{FF2B5EF4-FFF2-40B4-BE49-F238E27FC236}">
                <a16:creationId xmlns:a16="http://schemas.microsoft.com/office/drawing/2014/main" id="{17AFDA40-C449-45F6-8053-C9B9E0FADAD2}"/>
              </a:ext>
            </a:extLst>
          </p:cNvPr>
          <p:cNvSpPr/>
          <p:nvPr userDrawn="1"/>
        </p:nvSpPr>
        <p:spPr>
          <a:xfrm>
            <a:off x="307136" y="4200878"/>
            <a:ext cx="6243683" cy="34854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50" name="Espace réservé pour une image  49">
            <a:extLst>
              <a:ext uri="{FF2B5EF4-FFF2-40B4-BE49-F238E27FC236}">
                <a16:creationId xmlns:a16="http://schemas.microsoft.com/office/drawing/2014/main" id="{1BF632A4-1363-45BE-9C9B-1C350D05F76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858000" cy="5906911"/>
          </a:xfrm>
          <a:custGeom>
            <a:avLst/>
            <a:gdLst>
              <a:gd name="connsiteX0" fmla="*/ 0 w 12192000"/>
              <a:gd name="connsiteY0" fmla="*/ 0 h 4089400"/>
              <a:gd name="connsiteX1" fmla="*/ 12192000 w 12192000"/>
              <a:gd name="connsiteY1" fmla="*/ 0 h 4089400"/>
              <a:gd name="connsiteX2" fmla="*/ 12192000 w 12192000"/>
              <a:gd name="connsiteY2" fmla="*/ 4089400 h 4089400"/>
              <a:gd name="connsiteX3" fmla="*/ 11645900 w 12192000"/>
              <a:gd name="connsiteY3" fmla="*/ 4089400 h 4089400"/>
              <a:gd name="connsiteX4" fmla="*/ 11645900 w 12192000"/>
              <a:gd name="connsiteY4" fmla="*/ 2908300 h 4089400"/>
              <a:gd name="connsiteX5" fmla="*/ 546020 w 12192000"/>
              <a:gd name="connsiteY5" fmla="*/ 2908300 h 4089400"/>
              <a:gd name="connsiteX6" fmla="*/ 546020 w 12192000"/>
              <a:gd name="connsiteY6" fmla="*/ 4089400 h 4089400"/>
              <a:gd name="connsiteX7" fmla="*/ 0 w 12192000"/>
              <a:gd name="connsiteY7" fmla="*/ 4089400 h 408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089400">
                <a:moveTo>
                  <a:pt x="0" y="0"/>
                </a:moveTo>
                <a:lnTo>
                  <a:pt x="12192000" y="0"/>
                </a:lnTo>
                <a:lnTo>
                  <a:pt x="12192000" y="4089400"/>
                </a:lnTo>
                <a:lnTo>
                  <a:pt x="11645900" y="4089400"/>
                </a:lnTo>
                <a:lnTo>
                  <a:pt x="11645900" y="2908300"/>
                </a:lnTo>
                <a:lnTo>
                  <a:pt x="546020" y="2908300"/>
                </a:lnTo>
                <a:lnTo>
                  <a:pt x="546020" y="4089400"/>
                </a:lnTo>
                <a:lnTo>
                  <a:pt x="0" y="4089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EE7BCE36-8782-4614-BDC3-A5172C19A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136" y="470368"/>
            <a:ext cx="6241076" cy="146821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spc="169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95A0250-EC7F-449C-9178-A36C64B242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292" y="6028420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3" name="Espace réservé du texte 12">
            <a:extLst>
              <a:ext uri="{FF2B5EF4-FFF2-40B4-BE49-F238E27FC236}">
                <a16:creationId xmlns:a16="http://schemas.microsoft.com/office/drawing/2014/main" id="{FE492973-3F3C-44A2-9F63-4A0E4EEF66F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19617" y="6028420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4" name="Espace réservé du texte 12">
            <a:extLst>
              <a:ext uri="{FF2B5EF4-FFF2-40B4-BE49-F238E27FC236}">
                <a16:creationId xmlns:a16="http://schemas.microsoft.com/office/drawing/2014/main" id="{AC00A5EF-032B-4B65-9C16-D0C550EC9A8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476942" y="6028420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5" name="Espace réservé du texte 12">
            <a:extLst>
              <a:ext uri="{FF2B5EF4-FFF2-40B4-BE49-F238E27FC236}">
                <a16:creationId xmlns:a16="http://schemas.microsoft.com/office/drawing/2014/main" id="{3BCEFCCC-54C6-4599-B700-9085417904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7135" y="6028420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9C28D7D-7FAA-4687-8B35-D6B382EEF4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2291" y="4802028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6" name="Espace réservé du texte 10">
            <a:extLst>
              <a:ext uri="{FF2B5EF4-FFF2-40B4-BE49-F238E27FC236}">
                <a16:creationId xmlns:a16="http://schemas.microsoft.com/office/drawing/2014/main" id="{0E3F8EC7-1DAC-46EA-943C-9E807DBAE6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19616" y="4802028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7" name="Espace réservé du texte 10">
            <a:extLst>
              <a:ext uri="{FF2B5EF4-FFF2-40B4-BE49-F238E27FC236}">
                <a16:creationId xmlns:a16="http://schemas.microsoft.com/office/drawing/2014/main" id="{5D594DA8-94DC-4ED7-87B3-441F7A5A201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76941" y="4802028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8" name="Espace réservé du texte 10">
            <a:extLst>
              <a:ext uri="{FF2B5EF4-FFF2-40B4-BE49-F238E27FC236}">
                <a16:creationId xmlns:a16="http://schemas.microsoft.com/office/drawing/2014/main" id="{DF29378A-1BBE-4DAA-B775-6C67FAF7BE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027135" y="4802028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8A2F6933-2B74-44F2-8416-DED61E20519A}"/>
              </a:ext>
            </a:extLst>
          </p:cNvPr>
          <p:cNvSpPr>
            <a:spLocks/>
          </p:cNvSpPr>
          <p:nvPr userDrawn="1"/>
        </p:nvSpPr>
        <p:spPr bwMode="auto">
          <a:xfrm>
            <a:off x="6271320" y="9371717"/>
            <a:ext cx="498464" cy="316440"/>
          </a:xfrm>
          <a:custGeom>
            <a:avLst/>
            <a:gdLst>
              <a:gd name="connsiteX0" fmla="*/ 809625 w 886159"/>
              <a:gd name="connsiteY0" fmla="*/ 77787 h 219074"/>
              <a:gd name="connsiteX1" fmla="*/ 885527 w 886159"/>
              <a:gd name="connsiteY1" fmla="*/ 152284 h 219074"/>
              <a:gd name="connsiteX2" fmla="*/ 882997 w 886159"/>
              <a:gd name="connsiteY2" fmla="*/ 154853 h 219074"/>
              <a:gd name="connsiteX3" fmla="*/ 776733 w 886159"/>
              <a:gd name="connsiteY3" fmla="*/ 154853 h 219074"/>
              <a:gd name="connsiteX4" fmla="*/ 776733 w 886159"/>
              <a:gd name="connsiteY4" fmla="*/ 152284 h 219074"/>
              <a:gd name="connsiteX5" fmla="*/ 776733 w 886159"/>
              <a:gd name="connsiteY5" fmla="*/ 142009 h 219074"/>
              <a:gd name="connsiteX6" fmla="*/ 776733 w 886159"/>
              <a:gd name="connsiteY6" fmla="*/ 139440 h 219074"/>
              <a:gd name="connsiteX7" fmla="*/ 855166 w 886159"/>
              <a:gd name="connsiteY7" fmla="*/ 139440 h 219074"/>
              <a:gd name="connsiteX8" fmla="*/ 809625 w 886159"/>
              <a:gd name="connsiteY8" fmla="*/ 93200 h 219074"/>
              <a:gd name="connsiteX9" fmla="*/ 759023 w 886159"/>
              <a:gd name="connsiteY9" fmla="*/ 149715 h 219074"/>
              <a:gd name="connsiteX10" fmla="*/ 822275 w 886159"/>
              <a:gd name="connsiteY10" fmla="*/ 201092 h 219074"/>
              <a:gd name="connsiteX11" fmla="*/ 870346 w 886159"/>
              <a:gd name="connsiteY11" fmla="*/ 193386 h 219074"/>
              <a:gd name="connsiteX12" fmla="*/ 870346 w 886159"/>
              <a:gd name="connsiteY12" fmla="*/ 195955 h 219074"/>
              <a:gd name="connsiteX13" fmla="*/ 862756 w 886159"/>
              <a:gd name="connsiteY13" fmla="*/ 213937 h 219074"/>
              <a:gd name="connsiteX14" fmla="*/ 817215 w 886159"/>
              <a:gd name="connsiteY14" fmla="*/ 219074 h 219074"/>
              <a:gd name="connsiteX15" fmla="*/ 728662 w 886159"/>
              <a:gd name="connsiteY15" fmla="*/ 149715 h 219074"/>
              <a:gd name="connsiteX16" fmla="*/ 809625 w 886159"/>
              <a:gd name="connsiteY16" fmla="*/ 77787 h 219074"/>
              <a:gd name="connsiteX17" fmla="*/ 662197 w 886159"/>
              <a:gd name="connsiteY17" fmla="*/ 77787 h 219074"/>
              <a:gd name="connsiteX18" fmla="*/ 717550 w 886159"/>
              <a:gd name="connsiteY18" fmla="*/ 90632 h 219074"/>
              <a:gd name="connsiteX19" fmla="*/ 707486 w 886159"/>
              <a:gd name="connsiteY19" fmla="*/ 111182 h 219074"/>
              <a:gd name="connsiteX20" fmla="*/ 704970 w 886159"/>
              <a:gd name="connsiteY20" fmla="*/ 111182 h 219074"/>
              <a:gd name="connsiteX21" fmla="*/ 664713 w 886159"/>
              <a:gd name="connsiteY21" fmla="*/ 95769 h 219074"/>
              <a:gd name="connsiteX22" fmla="*/ 614392 w 886159"/>
              <a:gd name="connsiteY22" fmla="*/ 149715 h 219074"/>
              <a:gd name="connsiteX23" fmla="*/ 664713 w 886159"/>
              <a:gd name="connsiteY23" fmla="*/ 201092 h 219074"/>
              <a:gd name="connsiteX24" fmla="*/ 699938 w 886159"/>
              <a:gd name="connsiteY24" fmla="*/ 195955 h 219074"/>
              <a:gd name="connsiteX25" fmla="*/ 702454 w 886159"/>
              <a:gd name="connsiteY25" fmla="*/ 198523 h 219074"/>
              <a:gd name="connsiteX26" fmla="*/ 692390 w 886159"/>
              <a:gd name="connsiteY26" fmla="*/ 213937 h 219074"/>
              <a:gd name="connsiteX27" fmla="*/ 662197 w 886159"/>
              <a:gd name="connsiteY27" fmla="*/ 219074 h 219074"/>
              <a:gd name="connsiteX28" fmla="*/ 584200 w 886159"/>
              <a:gd name="connsiteY28" fmla="*/ 149715 h 219074"/>
              <a:gd name="connsiteX29" fmla="*/ 662197 w 886159"/>
              <a:gd name="connsiteY29" fmla="*/ 77787 h 219074"/>
              <a:gd name="connsiteX30" fmla="*/ 476249 w 886159"/>
              <a:gd name="connsiteY30" fmla="*/ 77787 h 219074"/>
              <a:gd name="connsiteX31" fmla="*/ 557212 w 886159"/>
              <a:gd name="connsiteY31" fmla="*/ 154853 h 219074"/>
              <a:gd name="connsiteX32" fmla="*/ 557212 w 886159"/>
              <a:gd name="connsiteY32" fmla="*/ 216505 h 219074"/>
              <a:gd name="connsiteX33" fmla="*/ 554682 w 886159"/>
              <a:gd name="connsiteY33" fmla="*/ 216505 h 219074"/>
              <a:gd name="connsiteX34" fmla="*/ 526851 w 886159"/>
              <a:gd name="connsiteY34" fmla="*/ 216505 h 219074"/>
              <a:gd name="connsiteX35" fmla="*/ 524321 w 886159"/>
              <a:gd name="connsiteY35" fmla="*/ 216505 h 219074"/>
              <a:gd name="connsiteX36" fmla="*/ 524321 w 886159"/>
              <a:gd name="connsiteY36" fmla="*/ 154853 h 219074"/>
              <a:gd name="connsiteX37" fmla="*/ 476249 w 886159"/>
              <a:gd name="connsiteY37" fmla="*/ 95769 h 219074"/>
              <a:gd name="connsiteX38" fmla="*/ 428178 w 886159"/>
              <a:gd name="connsiteY38" fmla="*/ 149715 h 219074"/>
              <a:gd name="connsiteX39" fmla="*/ 473719 w 886159"/>
              <a:gd name="connsiteY39" fmla="*/ 201092 h 219074"/>
              <a:gd name="connsiteX40" fmla="*/ 499020 w 886159"/>
              <a:gd name="connsiteY40" fmla="*/ 195955 h 219074"/>
              <a:gd name="connsiteX41" fmla="*/ 501550 w 886159"/>
              <a:gd name="connsiteY41" fmla="*/ 198523 h 219074"/>
              <a:gd name="connsiteX42" fmla="*/ 496490 w 886159"/>
              <a:gd name="connsiteY42" fmla="*/ 216505 h 219074"/>
              <a:gd name="connsiteX43" fmla="*/ 471189 w 886159"/>
              <a:gd name="connsiteY43" fmla="*/ 219074 h 219074"/>
              <a:gd name="connsiteX44" fmla="*/ 395287 w 886159"/>
              <a:gd name="connsiteY44" fmla="*/ 149715 h 219074"/>
              <a:gd name="connsiteX45" fmla="*/ 476249 w 886159"/>
              <a:gd name="connsiteY45" fmla="*/ 77787 h 219074"/>
              <a:gd name="connsiteX46" fmla="*/ 202627 w 886159"/>
              <a:gd name="connsiteY46" fmla="*/ 77787 h 219074"/>
              <a:gd name="connsiteX47" fmla="*/ 282575 w 886159"/>
              <a:gd name="connsiteY47" fmla="*/ 149715 h 219074"/>
              <a:gd name="connsiteX48" fmla="*/ 200129 w 886159"/>
              <a:gd name="connsiteY48" fmla="*/ 219074 h 219074"/>
              <a:gd name="connsiteX49" fmla="*/ 130175 w 886159"/>
              <a:gd name="connsiteY49" fmla="*/ 195955 h 219074"/>
              <a:gd name="connsiteX50" fmla="*/ 145165 w 886159"/>
              <a:gd name="connsiteY50" fmla="*/ 165128 h 219074"/>
              <a:gd name="connsiteX51" fmla="*/ 147664 w 886159"/>
              <a:gd name="connsiteY51" fmla="*/ 165128 h 219074"/>
              <a:gd name="connsiteX52" fmla="*/ 200129 w 886159"/>
              <a:gd name="connsiteY52" fmla="*/ 201092 h 219074"/>
              <a:gd name="connsiteX53" fmla="*/ 250096 w 886159"/>
              <a:gd name="connsiteY53" fmla="*/ 149715 h 219074"/>
              <a:gd name="connsiteX54" fmla="*/ 202627 w 886159"/>
              <a:gd name="connsiteY54" fmla="*/ 95769 h 219074"/>
              <a:gd name="connsiteX55" fmla="*/ 175145 w 886159"/>
              <a:gd name="connsiteY55" fmla="*/ 98338 h 219074"/>
              <a:gd name="connsiteX56" fmla="*/ 172647 w 886159"/>
              <a:gd name="connsiteY56" fmla="*/ 95769 h 219074"/>
              <a:gd name="connsiteX57" fmla="*/ 180142 w 886159"/>
              <a:gd name="connsiteY57" fmla="*/ 80356 h 219074"/>
              <a:gd name="connsiteX58" fmla="*/ 202627 w 886159"/>
              <a:gd name="connsiteY58" fmla="*/ 77787 h 219074"/>
              <a:gd name="connsiteX59" fmla="*/ 82446 w 886159"/>
              <a:gd name="connsiteY59" fmla="*/ 77787 h 219074"/>
              <a:gd name="connsiteX60" fmla="*/ 152400 w 886159"/>
              <a:gd name="connsiteY60" fmla="*/ 100907 h 219074"/>
              <a:gd name="connsiteX61" fmla="*/ 137410 w 886159"/>
              <a:gd name="connsiteY61" fmla="*/ 129164 h 219074"/>
              <a:gd name="connsiteX62" fmla="*/ 132413 w 886159"/>
              <a:gd name="connsiteY62" fmla="*/ 129164 h 219074"/>
              <a:gd name="connsiteX63" fmla="*/ 82446 w 886159"/>
              <a:gd name="connsiteY63" fmla="*/ 95769 h 219074"/>
              <a:gd name="connsiteX64" fmla="*/ 32479 w 886159"/>
              <a:gd name="connsiteY64" fmla="*/ 147146 h 219074"/>
              <a:gd name="connsiteX65" fmla="*/ 79948 w 886159"/>
              <a:gd name="connsiteY65" fmla="*/ 201092 h 219074"/>
              <a:gd name="connsiteX66" fmla="*/ 107430 w 886159"/>
              <a:gd name="connsiteY66" fmla="*/ 195955 h 219074"/>
              <a:gd name="connsiteX67" fmla="*/ 109928 w 886159"/>
              <a:gd name="connsiteY67" fmla="*/ 201092 h 219074"/>
              <a:gd name="connsiteX68" fmla="*/ 102433 w 886159"/>
              <a:gd name="connsiteY68" fmla="*/ 216505 h 219074"/>
              <a:gd name="connsiteX69" fmla="*/ 79948 w 886159"/>
              <a:gd name="connsiteY69" fmla="*/ 219074 h 219074"/>
              <a:gd name="connsiteX70" fmla="*/ 0 w 886159"/>
              <a:gd name="connsiteY70" fmla="*/ 147146 h 219074"/>
              <a:gd name="connsiteX71" fmla="*/ 82446 w 886159"/>
              <a:gd name="connsiteY71" fmla="*/ 77787 h 219074"/>
              <a:gd name="connsiteX72" fmla="*/ 385676 w 886159"/>
              <a:gd name="connsiteY72" fmla="*/ 0 h 219074"/>
              <a:gd name="connsiteX73" fmla="*/ 433387 w 886159"/>
              <a:gd name="connsiteY73" fmla="*/ 10160 h 219074"/>
              <a:gd name="connsiteX74" fmla="*/ 423342 w 886159"/>
              <a:gd name="connsiteY74" fmla="*/ 30480 h 219074"/>
              <a:gd name="connsiteX75" fmla="*/ 420831 w 886159"/>
              <a:gd name="connsiteY75" fmla="*/ 30480 h 219074"/>
              <a:gd name="connsiteX76" fmla="*/ 385676 w 886159"/>
              <a:gd name="connsiteY76" fmla="*/ 17780 h 219074"/>
              <a:gd name="connsiteX77" fmla="*/ 345498 w 886159"/>
              <a:gd name="connsiteY77" fmla="*/ 63500 h 219074"/>
              <a:gd name="connsiteX78" fmla="*/ 345498 w 886159"/>
              <a:gd name="connsiteY78" fmla="*/ 83820 h 219074"/>
              <a:gd name="connsiteX79" fmla="*/ 385676 w 886159"/>
              <a:gd name="connsiteY79" fmla="*/ 83820 h 219074"/>
              <a:gd name="connsiteX80" fmla="*/ 388187 w 886159"/>
              <a:gd name="connsiteY80" fmla="*/ 86360 h 219074"/>
              <a:gd name="connsiteX81" fmla="*/ 380653 w 886159"/>
              <a:gd name="connsiteY81" fmla="*/ 96520 h 219074"/>
              <a:gd name="connsiteX82" fmla="*/ 378142 w 886159"/>
              <a:gd name="connsiteY82" fmla="*/ 99060 h 219074"/>
              <a:gd name="connsiteX83" fmla="*/ 345498 w 886159"/>
              <a:gd name="connsiteY83" fmla="*/ 99060 h 219074"/>
              <a:gd name="connsiteX84" fmla="*/ 345498 w 886159"/>
              <a:gd name="connsiteY84" fmla="*/ 215900 h 219074"/>
              <a:gd name="connsiteX85" fmla="*/ 342986 w 886159"/>
              <a:gd name="connsiteY85" fmla="*/ 215900 h 219074"/>
              <a:gd name="connsiteX86" fmla="*/ 317875 w 886159"/>
              <a:gd name="connsiteY86" fmla="*/ 215900 h 219074"/>
              <a:gd name="connsiteX87" fmla="*/ 317875 w 886159"/>
              <a:gd name="connsiteY87" fmla="*/ 99060 h 219074"/>
              <a:gd name="connsiteX88" fmla="*/ 297786 w 886159"/>
              <a:gd name="connsiteY88" fmla="*/ 99060 h 219074"/>
              <a:gd name="connsiteX89" fmla="*/ 295275 w 886159"/>
              <a:gd name="connsiteY89" fmla="*/ 96520 h 219074"/>
              <a:gd name="connsiteX90" fmla="*/ 295275 w 886159"/>
              <a:gd name="connsiteY90" fmla="*/ 86360 h 219074"/>
              <a:gd name="connsiteX91" fmla="*/ 297786 w 886159"/>
              <a:gd name="connsiteY91" fmla="*/ 83820 h 219074"/>
              <a:gd name="connsiteX92" fmla="*/ 315364 w 886159"/>
              <a:gd name="connsiteY92" fmla="*/ 83820 h 219074"/>
              <a:gd name="connsiteX93" fmla="*/ 315364 w 886159"/>
              <a:gd name="connsiteY93" fmla="*/ 68580 h 219074"/>
              <a:gd name="connsiteX94" fmla="*/ 385676 w 886159"/>
              <a:gd name="connsiteY94" fmla="*/ 0 h 21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86159" h="219074">
                <a:moveTo>
                  <a:pt x="809625" y="77787"/>
                </a:moveTo>
                <a:cubicBezTo>
                  <a:pt x="865286" y="77787"/>
                  <a:pt x="890587" y="113751"/>
                  <a:pt x="885527" y="152284"/>
                </a:cubicBezTo>
                <a:cubicBezTo>
                  <a:pt x="885527" y="154853"/>
                  <a:pt x="885527" y="154853"/>
                  <a:pt x="882997" y="154853"/>
                </a:cubicBezTo>
                <a:cubicBezTo>
                  <a:pt x="882997" y="154853"/>
                  <a:pt x="882997" y="154853"/>
                  <a:pt x="776733" y="154853"/>
                </a:cubicBezTo>
                <a:cubicBezTo>
                  <a:pt x="776733" y="154853"/>
                  <a:pt x="776733" y="154853"/>
                  <a:pt x="776733" y="152284"/>
                </a:cubicBezTo>
                <a:cubicBezTo>
                  <a:pt x="776733" y="152284"/>
                  <a:pt x="776733" y="152284"/>
                  <a:pt x="776733" y="142009"/>
                </a:cubicBezTo>
                <a:cubicBezTo>
                  <a:pt x="776733" y="142009"/>
                  <a:pt x="776733" y="139440"/>
                  <a:pt x="776733" y="139440"/>
                </a:cubicBezTo>
                <a:cubicBezTo>
                  <a:pt x="776733" y="139440"/>
                  <a:pt x="776733" y="139440"/>
                  <a:pt x="855166" y="139440"/>
                </a:cubicBezTo>
                <a:cubicBezTo>
                  <a:pt x="857696" y="118889"/>
                  <a:pt x="842516" y="93200"/>
                  <a:pt x="809625" y="93200"/>
                </a:cubicBezTo>
                <a:cubicBezTo>
                  <a:pt x="776733" y="93200"/>
                  <a:pt x="759023" y="113751"/>
                  <a:pt x="759023" y="149715"/>
                </a:cubicBezTo>
                <a:cubicBezTo>
                  <a:pt x="759023" y="183110"/>
                  <a:pt x="781794" y="201092"/>
                  <a:pt x="822275" y="201092"/>
                </a:cubicBezTo>
                <a:cubicBezTo>
                  <a:pt x="842516" y="201092"/>
                  <a:pt x="857696" y="198523"/>
                  <a:pt x="870346" y="193386"/>
                </a:cubicBezTo>
                <a:cubicBezTo>
                  <a:pt x="870346" y="193386"/>
                  <a:pt x="872876" y="195955"/>
                  <a:pt x="870346" y="195955"/>
                </a:cubicBezTo>
                <a:cubicBezTo>
                  <a:pt x="870346" y="195955"/>
                  <a:pt x="870346" y="195955"/>
                  <a:pt x="862756" y="213937"/>
                </a:cubicBezTo>
                <a:cubicBezTo>
                  <a:pt x="852636" y="216505"/>
                  <a:pt x="834925" y="219074"/>
                  <a:pt x="817215" y="219074"/>
                </a:cubicBezTo>
                <a:cubicBezTo>
                  <a:pt x="759023" y="219074"/>
                  <a:pt x="728662" y="195955"/>
                  <a:pt x="728662" y="149715"/>
                </a:cubicBezTo>
                <a:cubicBezTo>
                  <a:pt x="728662" y="108614"/>
                  <a:pt x="759023" y="77787"/>
                  <a:pt x="809625" y="77787"/>
                </a:cubicBezTo>
                <a:close/>
                <a:moveTo>
                  <a:pt x="662197" y="77787"/>
                </a:moveTo>
                <a:cubicBezTo>
                  <a:pt x="687358" y="77787"/>
                  <a:pt x="707486" y="85494"/>
                  <a:pt x="717550" y="90632"/>
                </a:cubicBezTo>
                <a:cubicBezTo>
                  <a:pt x="717550" y="90632"/>
                  <a:pt x="717550" y="90632"/>
                  <a:pt x="707486" y="111182"/>
                </a:cubicBezTo>
                <a:cubicBezTo>
                  <a:pt x="707486" y="111182"/>
                  <a:pt x="707486" y="111182"/>
                  <a:pt x="704970" y="111182"/>
                </a:cubicBezTo>
                <a:cubicBezTo>
                  <a:pt x="697422" y="100907"/>
                  <a:pt x="682325" y="95769"/>
                  <a:pt x="664713" y="95769"/>
                </a:cubicBezTo>
                <a:cubicBezTo>
                  <a:pt x="637037" y="95769"/>
                  <a:pt x="614392" y="113751"/>
                  <a:pt x="614392" y="149715"/>
                </a:cubicBezTo>
                <a:cubicBezTo>
                  <a:pt x="614392" y="183110"/>
                  <a:pt x="637037" y="201092"/>
                  <a:pt x="664713" y="201092"/>
                </a:cubicBezTo>
                <a:cubicBezTo>
                  <a:pt x="677293" y="201092"/>
                  <a:pt x="687358" y="201092"/>
                  <a:pt x="699938" y="195955"/>
                </a:cubicBezTo>
                <a:cubicBezTo>
                  <a:pt x="702454" y="195955"/>
                  <a:pt x="702454" y="195955"/>
                  <a:pt x="702454" y="198523"/>
                </a:cubicBezTo>
                <a:cubicBezTo>
                  <a:pt x="702454" y="198523"/>
                  <a:pt x="702454" y="198523"/>
                  <a:pt x="692390" y="213937"/>
                </a:cubicBezTo>
                <a:cubicBezTo>
                  <a:pt x="682325" y="219074"/>
                  <a:pt x="674777" y="219074"/>
                  <a:pt x="662197" y="219074"/>
                </a:cubicBezTo>
                <a:cubicBezTo>
                  <a:pt x="611876" y="219074"/>
                  <a:pt x="584200" y="188248"/>
                  <a:pt x="584200" y="149715"/>
                </a:cubicBezTo>
                <a:cubicBezTo>
                  <a:pt x="584200" y="108614"/>
                  <a:pt x="611876" y="77787"/>
                  <a:pt x="662197" y="77787"/>
                </a:cubicBezTo>
                <a:close/>
                <a:moveTo>
                  <a:pt x="476249" y="77787"/>
                </a:moveTo>
                <a:cubicBezTo>
                  <a:pt x="534441" y="77787"/>
                  <a:pt x="557212" y="111182"/>
                  <a:pt x="557212" y="154853"/>
                </a:cubicBezTo>
                <a:cubicBezTo>
                  <a:pt x="557212" y="154853"/>
                  <a:pt x="557212" y="154853"/>
                  <a:pt x="557212" y="216505"/>
                </a:cubicBezTo>
                <a:cubicBezTo>
                  <a:pt x="557212" y="216505"/>
                  <a:pt x="557212" y="216505"/>
                  <a:pt x="554682" y="216505"/>
                </a:cubicBezTo>
                <a:cubicBezTo>
                  <a:pt x="554682" y="216505"/>
                  <a:pt x="554682" y="216505"/>
                  <a:pt x="526851" y="216505"/>
                </a:cubicBezTo>
                <a:cubicBezTo>
                  <a:pt x="526851" y="216505"/>
                  <a:pt x="524321" y="216505"/>
                  <a:pt x="524321" y="216505"/>
                </a:cubicBezTo>
                <a:cubicBezTo>
                  <a:pt x="524321" y="216505"/>
                  <a:pt x="524321" y="216505"/>
                  <a:pt x="524321" y="154853"/>
                </a:cubicBezTo>
                <a:cubicBezTo>
                  <a:pt x="524321" y="118889"/>
                  <a:pt x="514201" y="95769"/>
                  <a:pt x="476249" y="95769"/>
                </a:cubicBezTo>
                <a:cubicBezTo>
                  <a:pt x="445889" y="95769"/>
                  <a:pt x="428178" y="116320"/>
                  <a:pt x="428178" y="149715"/>
                </a:cubicBezTo>
                <a:cubicBezTo>
                  <a:pt x="428178" y="172835"/>
                  <a:pt x="438298" y="201092"/>
                  <a:pt x="473719" y="201092"/>
                </a:cubicBezTo>
                <a:cubicBezTo>
                  <a:pt x="483840" y="201092"/>
                  <a:pt x="491430" y="198523"/>
                  <a:pt x="499020" y="195955"/>
                </a:cubicBezTo>
                <a:cubicBezTo>
                  <a:pt x="499020" y="195955"/>
                  <a:pt x="501550" y="198523"/>
                  <a:pt x="501550" y="198523"/>
                </a:cubicBezTo>
                <a:cubicBezTo>
                  <a:pt x="501550" y="198523"/>
                  <a:pt x="501550" y="198523"/>
                  <a:pt x="496490" y="216505"/>
                </a:cubicBezTo>
                <a:cubicBezTo>
                  <a:pt x="488900" y="219074"/>
                  <a:pt x="481310" y="219074"/>
                  <a:pt x="471189" y="219074"/>
                </a:cubicBezTo>
                <a:cubicBezTo>
                  <a:pt x="418058" y="219074"/>
                  <a:pt x="395287" y="188248"/>
                  <a:pt x="395287" y="149715"/>
                </a:cubicBezTo>
                <a:cubicBezTo>
                  <a:pt x="395287" y="106045"/>
                  <a:pt x="428178" y="77787"/>
                  <a:pt x="476249" y="77787"/>
                </a:cubicBezTo>
                <a:close/>
                <a:moveTo>
                  <a:pt x="202627" y="77787"/>
                </a:moveTo>
                <a:cubicBezTo>
                  <a:pt x="257591" y="77787"/>
                  <a:pt x="282575" y="108614"/>
                  <a:pt x="282575" y="149715"/>
                </a:cubicBezTo>
                <a:cubicBezTo>
                  <a:pt x="282575" y="188248"/>
                  <a:pt x="255093" y="219074"/>
                  <a:pt x="200129" y="219074"/>
                </a:cubicBezTo>
                <a:cubicBezTo>
                  <a:pt x="167650" y="219074"/>
                  <a:pt x="145165" y="208799"/>
                  <a:pt x="130175" y="195955"/>
                </a:cubicBezTo>
                <a:cubicBezTo>
                  <a:pt x="130175" y="195955"/>
                  <a:pt x="130175" y="195955"/>
                  <a:pt x="145165" y="165128"/>
                </a:cubicBezTo>
                <a:cubicBezTo>
                  <a:pt x="145165" y="165128"/>
                  <a:pt x="147664" y="165128"/>
                  <a:pt x="147664" y="165128"/>
                </a:cubicBezTo>
                <a:cubicBezTo>
                  <a:pt x="155159" y="185679"/>
                  <a:pt x="172647" y="201092"/>
                  <a:pt x="200129" y="201092"/>
                </a:cubicBezTo>
                <a:cubicBezTo>
                  <a:pt x="230109" y="201092"/>
                  <a:pt x="250096" y="180541"/>
                  <a:pt x="250096" y="149715"/>
                </a:cubicBezTo>
                <a:cubicBezTo>
                  <a:pt x="250096" y="111182"/>
                  <a:pt x="230109" y="95769"/>
                  <a:pt x="202627" y="95769"/>
                </a:cubicBezTo>
                <a:cubicBezTo>
                  <a:pt x="190136" y="95769"/>
                  <a:pt x="182641" y="98338"/>
                  <a:pt x="175145" y="98338"/>
                </a:cubicBezTo>
                <a:cubicBezTo>
                  <a:pt x="172647" y="100907"/>
                  <a:pt x="170149" y="98338"/>
                  <a:pt x="172647" y="95769"/>
                </a:cubicBezTo>
                <a:cubicBezTo>
                  <a:pt x="172647" y="95769"/>
                  <a:pt x="172647" y="95769"/>
                  <a:pt x="180142" y="80356"/>
                </a:cubicBezTo>
                <a:cubicBezTo>
                  <a:pt x="187637" y="77787"/>
                  <a:pt x="195132" y="77787"/>
                  <a:pt x="202627" y="77787"/>
                </a:cubicBezTo>
                <a:close/>
                <a:moveTo>
                  <a:pt x="82446" y="77787"/>
                </a:moveTo>
                <a:cubicBezTo>
                  <a:pt x="112426" y="77787"/>
                  <a:pt x="137410" y="88063"/>
                  <a:pt x="152400" y="100907"/>
                </a:cubicBezTo>
                <a:cubicBezTo>
                  <a:pt x="152400" y="100907"/>
                  <a:pt x="152400" y="100907"/>
                  <a:pt x="137410" y="129164"/>
                </a:cubicBezTo>
                <a:cubicBezTo>
                  <a:pt x="137410" y="131733"/>
                  <a:pt x="134911" y="131733"/>
                  <a:pt x="132413" y="129164"/>
                </a:cubicBezTo>
                <a:cubicBezTo>
                  <a:pt x="127416" y="111182"/>
                  <a:pt x="109928" y="95769"/>
                  <a:pt x="82446" y="95769"/>
                </a:cubicBezTo>
                <a:cubicBezTo>
                  <a:pt x="52466" y="95769"/>
                  <a:pt x="32479" y="113751"/>
                  <a:pt x="32479" y="147146"/>
                </a:cubicBezTo>
                <a:cubicBezTo>
                  <a:pt x="32479" y="183110"/>
                  <a:pt x="52466" y="201092"/>
                  <a:pt x="79948" y="201092"/>
                </a:cubicBezTo>
                <a:cubicBezTo>
                  <a:pt x="92439" y="201092"/>
                  <a:pt x="99934" y="198523"/>
                  <a:pt x="107430" y="195955"/>
                </a:cubicBezTo>
                <a:cubicBezTo>
                  <a:pt x="109928" y="195955"/>
                  <a:pt x="109928" y="198523"/>
                  <a:pt x="109928" y="201092"/>
                </a:cubicBezTo>
                <a:cubicBezTo>
                  <a:pt x="109928" y="201092"/>
                  <a:pt x="109928" y="201092"/>
                  <a:pt x="102433" y="216505"/>
                </a:cubicBezTo>
                <a:cubicBezTo>
                  <a:pt x="94938" y="219074"/>
                  <a:pt x="87443" y="219074"/>
                  <a:pt x="79948" y="219074"/>
                </a:cubicBezTo>
                <a:cubicBezTo>
                  <a:pt x="24984" y="219074"/>
                  <a:pt x="0" y="185679"/>
                  <a:pt x="0" y="147146"/>
                </a:cubicBezTo>
                <a:cubicBezTo>
                  <a:pt x="0" y="108614"/>
                  <a:pt x="27482" y="77787"/>
                  <a:pt x="82446" y="77787"/>
                </a:cubicBezTo>
                <a:close/>
                <a:moveTo>
                  <a:pt x="385676" y="0"/>
                </a:moveTo>
                <a:cubicBezTo>
                  <a:pt x="403253" y="0"/>
                  <a:pt x="420831" y="5080"/>
                  <a:pt x="433387" y="10160"/>
                </a:cubicBezTo>
                <a:cubicBezTo>
                  <a:pt x="433387" y="10160"/>
                  <a:pt x="433387" y="10160"/>
                  <a:pt x="423342" y="30480"/>
                </a:cubicBezTo>
                <a:cubicBezTo>
                  <a:pt x="423342" y="30480"/>
                  <a:pt x="423342" y="30480"/>
                  <a:pt x="420831" y="30480"/>
                </a:cubicBezTo>
                <a:cubicBezTo>
                  <a:pt x="413298" y="22860"/>
                  <a:pt x="400742" y="17780"/>
                  <a:pt x="385676" y="17780"/>
                </a:cubicBezTo>
                <a:cubicBezTo>
                  <a:pt x="353031" y="17780"/>
                  <a:pt x="345498" y="40640"/>
                  <a:pt x="345498" y="63500"/>
                </a:cubicBezTo>
                <a:cubicBezTo>
                  <a:pt x="345498" y="63500"/>
                  <a:pt x="345498" y="63500"/>
                  <a:pt x="345498" y="83820"/>
                </a:cubicBezTo>
                <a:cubicBezTo>
                  <a:pt x="345498" y="83820"/>
                  <a:pt x="345498" y="83820"/>
                  <a:pt x="385676" y="83820"/>
                </a:cubicBezTo>
                <a:cubicBezTo>
                  <a:pt x="385676" y="83820"/>
                  <a:pt x="388187" y="83820"/>
                  <a:pt x="388187" y="86360"/>
                </a:cubicBezTo>
                <a:cubicBezTo>
                  <a:pt x="388187" y="86360"/>
                  <a:pt x="388187" y="86360"/>
                  <a:pt x="380653" y="96520"/>
                </a:cubicBezTo>
                <a:cubicBezTo>
                  <a:pt x="380653" y="99060"/>
                  <a:pt x="380653" y="99060"/>
                  <a:pt x="378142" y="99060"/>
                </a:cubicBezTo>
                <a:cubicBezTo>
                  <a:pt x="378142" y="99060"/>
                  <a:pt x="378142" y="99060"/>
                  <a:pt x="345498" y="99060"/>
                </a:cubicBezTo>
                <a:cubicBezTo>
                  <a:pt x="345498" y="99060"/>
                  <a:pt x="345498" y="99060"/>
                  <a:pt x="345498" y="215900"/>
                </a:cubicBezTo>
                <a:cubicBezTo>
                  <a:pt x="345498" y="215900"/>
                  <a:pt x="345498" y="215900"/>
                  <a:pt x="342986" y="215900"/>
                </a:cubicBezTo>
                <a:cubicBezTo>
                  <a:pt x="342986" y="215900"/>
                  <a:pt x="342986" y="215900"/>
                  <a:pt x="317875" y="215900"/>
                </a:cubicBezTo>
                <a:cubicBezTo>
                  <a:pt x="317875" y="215900"/>
                  <a:pt x="317875" y="215900"/>
                  <a:pt x="317875" y="99060"/>
                </a:cubicBezTo>
                <a:cubicBezTo>
                  <a:pt x="317875" y="99060"/>
                  <a:pt x="317875" y="99060"/>
                  <a:pt x="297786" y="99060"/>
                </a:cubicBezTo>
                <a:cubicBezTo>
                  <a:pt x="297786" y="99060"/>
                  <a:pt x="295275" y="99060"/>
                  <a:pt x="295275" y="96520"/>
                </a:cubicBezTo>
                <a:cubicBezTo>
                  <a:pt x="295275" y="96520"/>
                  <a:pt x="295275" y="96520"/>
                  <a:pt x="295275" y="86360"/>
                </a:cubicBezTo>
                <a:cubicBezTo>
                  <a:pt x="295275" y="83820"/>
                  <a:pt x="297786" y="83820"/>
                  <a:pt x="297786" y="83820"/>
                </a:cubicBezTo>
                <a:cubicBezTo>
                  <a:pt x="297786" y="83820"/>
                  <a:pt x="297786" y="83820"/>
                  <a:pt x="315364" y="83820"/>
                </a:cubicBezTo>
                <a:cubicBezTo>
                  <a:pt x="315364" y="83820"/>
                  <a:pt x="315364" y="83820"/>
                  <a:pt x="315364" y="68580"/>
                </a:cubicBezTo>
                <a:cubicBezTo>
                  <a:pt x="315364" y="22860"/>
                  <a:pt x="345498" y="0"/>
                  <a:pt x="385676" y="0"/>
                </a:cubicBezTo>
                <a:close/>
              </a:path>
            </a:pathLst>
          </a:custGeom>
          <a:solidFill>
            <a:srgbClr val="1C35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013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7B3012D-9E5F-4C2A-BE25-774B6C8CA273}"/>
              </a:ext>
            </a:extLst>
          </p:cNvPr>
          <p:cNvGrpSpPr/>
          <p:nvPr userDrawn="1"/>
        </p:nvGrpSpPr>
        <p:grpSpPr>
          <a:xfrm>
            <a:off x="6958942" y="0"/>
            <a:ext cx="1060777" cy="1476511"/>
            <a:chOff x="2689543" y="1651754"/>
            <a:chExt cx="1885826" cy="1022200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9BEC8D51-AAA1-42FA-B9E8-AAF8DC78F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731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8D0B02-1833-4DBA-9652-7C44FA8DF3F9}"/>
                </a:ext>
              </a:extLst>
            </p:cNvPr>
            <p:cNvSpPr/>
            <p:nvPr/>
          </p:nvSpPr>
          <p:spPr>
            <a:xfrm>
              <a:off x="2689543" y="2010311"/>
              <a:ext cx="1885826" cy="6636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>
                <a:defRPr/>
              </a:pPr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Select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&gt; “background”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2173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X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B73485A9-17A6-435D-8200-2DF05F4C70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B73485A9-17A6-435D-8200-2DF05F4C70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50">
            <a:extLst>
              <a:ext uri="{FF2B5EF4-FFF2-40B4-BE49-F238E27FC236}">
                <a16:creationId xmlns:a16="http://schemas.microsoft.com/office/drawing/2014/main" id="{17AFDA40-C449-45F6-8053-C9B9E0FADAD2}"/>
              </a:ext>
            </a:extLst>
          </p:cNvPr>
          <p:cNvSpPr/>
          <p:nvPr userDrawn="1"/>
        </p:nvSpPr>
        <p:spPr>
          <a:xfrm>
            <a:off x="307136" y="4200878"/>
            <a:ext cx="6243683" cy="34854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50" name="Espace réservé pour une image  49">
            <a:extLst>
              <a:ext uri="{FF2B5EF4-FFF2-40B4-BE49-F238E27FC236}">
                <a16:creationId xmlns:a16="http://schemas.microsoft.com/office/drawing/2014/main" id="{1BF632A4-1363-45BE-9C9B-1C350D05F76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858000" cy="5906911"/>
          </a:xfrm>
          <a:custGeom>
            <a:avLst/>
            <a:gdLst>
              <a:gd name="connsiteX0" fmla="*/ 0 w 12192000"/>
              <a:gd name="connsiteY0" fmla="*/ 0 h 4089400"/>
              <a:gd name="connsiteX1" fmla="*/ 12192000 w 12192000"/>
              <a:gd name="connsiteY1" fmla="*/ 0 h 4089400"/>
              <a:gd name="connsiteX2" fmla="*/ 12192000 w 12192000"/>
              <a:gd name="connsiteY2" fmla="*/ 4089400 h 4089400"/>
              <a:gd name="connsiteX3" fmla="*/ 11645900 w 12192000"/>
              <a:gd name="connsiteY3" fmla="*/ 4089400 h 4089400"/>
              <a:gd name="connsiteX4" fmla="*/ 11645900 w 12192000"/>
              <a:gd name="connsiteY4" fmla="*/ 2908300 h 4089400"/>
              <a:gd name="connsiteX5" fmla="*/ 546020 w 12192000"/>
              <a:gd name="connsiteY5" fmla="*/ 2908300 h 4089400"/>
              <a:gd name="connsiteX6" fmla="*/ 546020 w 12192000"/>
              <a:gd name="connsiteY6" fmla="*/ 4089400 h 4089400"/>
              <a:gd name="connsiteX7" fmla="*/ 0 w 12192000"/>
              <a:gd name="connsiteY7" fmla="*/ 4089400 h 408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089400">
                <a:moveTo>
                  <a:pt x="0" y="0"/>
                </a:moveTo>
                <a:lnTo>
                  <a:pt x="12192000" y="0"/>
                </a:lnTo>
                <a:lnTo>
                  <a:pt x="12192000" y="4089400"/>
                </a:lnTo>
                <a:lnTo>
                  <a:pt x="11645900" y="4089400"/>
                </a:lnTo>
                <a:lnTo>
                  <a:pt x="11645900" y="2908300"/>
                </a:lnTo>
                <a:lnTo>
                  <a:pt x="546020" y="2908300"/>
                </a:lnTo>
                <a:lnTo>
                  <a:pt x="546020" y="4089400"/>
                </a:lnTo>
                <a:lnTo>
                  <a:pt x="0" y="4089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EE7BCE36-8782-4614-BDC3-A5172C19A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137" y="470368"/>
            <a:ext cx="6241075" cy="146821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spc="169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95A0250-EC7F-449C-9178-A36C64B242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154" y="6028420"/>
            <a:ext cx="105934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 sz="788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3" name="Espace réservé du texte 12">
            <a:extLst>
              <a:ext uri="{FF2B5EF4-FFF2-40B4-BE49-F238E27FC236}">
                <a16:creationId xmlns:a16="http://schemas.microsoft.com/office/drawing/2014/main" id="{FE492973-3F3C-44A2-9F63-4A0E4EEF66F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667547" y="6028420"/>
            <a:ext cx="1096119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 sz="788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4" name="Espace réservé du texte 12">
            <a:extLst>
              <a:ext uri="{FF2B5EF4-FFF2-40B4-BE49-F238E27FC236}">
                <a16:creationId xmlns:a16="http://schemas.microsoft.com/office/drawing/2014/main" id="{AC00A5EF-032B-4B65-9C16-D0C550EC9A8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880941" y="6028420"/>
            <a:ext cx="1096119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 sz="788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5" name="Espace réservé du texte 12">
            <a:extLst>
              <a:ext uri="{FF2B5EF4-FFF2-40B4-BE49-F238E27FC236}">
                <a16:creationId xmlns:a16="http://schemas.microsoft.com/office/drawing/2014/main" id="{3BCEFCCC-54C6-4599-B700-9085417904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94334" y="6028420"/>
            <a:ext cx="1096119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 sz="788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9C28D7D-7FAA-4687-8B35-D6B382EEF4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154" y="4802028"/>
            <a:ext cx="559277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25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6" name="Espace réservé du texte 10">
            <a:extLst>
              <a:ext uri="{FF2B5EF4-FFF2-40B4-BE49-F238E27FC236}">
                <a16:creationId xmlns:a16="http://schemas.microsoft.com/office/drawing/2014/main" id="{0E3F8EC7-1DAC-46EA-943C-9E807DBAE6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67547" y="4802028"/>
            <a:ext cx="552134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25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7" name="Espace réservé du texte 10">
            <a:extLst>
              <a:ext uri="{FF2B5EF4-FFF2-40B4-BE49-F238E27FC236}">
                <a16:creationId xmlns:a16="http://schemas.microsoft.com/office/drawing/2014/main" id="{5D594DA8-94DC-4ED7-87B3-441F7A5A201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880941" y="4802028"/>
            <a:ext cx="552134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25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8" name="Espace réservé du texte 10">
            <a:extLst>
              <a:ext uri="{FF2B5EF4-FFF2-40B4-BE49-F238E27FC236}">
                <a16:creationId xmlns:a16="http://schemas.microsoft.com/office/drawing/2014/main" id="{DF29378A-1BBE-4DAA-B775-6C67FAF7BE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94334" y="4802028"/>
            <a:ext cx="552134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25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8A2F6933-2B74-44F2-8416-DED61E20519A}"/>
              </a:ext>
            </a:extLst>
          </p:cNvPr>
          <p:cNvSpPr>
            <a:spLocks/>
          </p:cNvSpPr>
          <p:nvPr userDrawn="1"/>
        </p:nvSpPr>
        <p:spPr bwMode="auto">
          <a:xfrm>
            <a:off x="6271320" y="9371717"/>
            <a:ext cx="498464" cy="316440"/>
          </a:xfrm>
          <a:custGeom>
            <a:avLst/>
            <a:gdLst>
              <a:gd name="connsiteX0" fmla="*/ 809625 w 886159"/>
              <a:gd name="connsiteY0" fmla="*/ 77787 h 219074"/>
              <a:gd name="connsiteX1" fmla="*/ 885527 w 886159"/>
              <a:gd name="connsiteY1" fmla="*/ 152284 h 219074"/>
              <a:gd name="connsiteX2" fmla="*/ 882997 w 886159"/>
              <a:gd name="connsiteY2" fmla="*/ 154853 h 219074"/>
              <a:gd name="connsiteX3" fmla="*/ 776733 w 886159"/>
              <a:gd name="connsiteY3" fmla="*/ 154853 h 219074"/>
              <a:gd name="connsiteX4" fmla="*/ 776733 w 886159"/>
              <a:gd name="connsiteY4" fmla="*/ 152284 h 219074"/>
              <a:gd name="connsiteX5" fmla="*/ 776733 w 886159"/>
              <a:gd name="connsiteY5" fmla="*/ 142009 h 219074"/>
              <a:gd name="connsiteX6" fmla="*/ 776733 w 886159"/>
              <a:gd name="connsiteY6" fmla="*/ 139440 h 219074"/>
              <a:gd name="connsiteX7" fmla="*/ 855166 w 886159"/>
              <a:gd name="connsiteY7" fmla="*/ 139440 h 219074"/>
              <a:gd name="connsiteX8" fmla="*/ 809625 w 886159"/>
              <a:gd name="connsiteY8" fmla="*/ 93200 h 219074"/>
              <a:gd name="connsiteX9" fmla="*/ 759023 w 886159"/>
              <a:gd name="connsiteY9" fmla="*/ 149715 h 219074"/>
              <a:gd name="connsiteX10" fmla="*/ 822275 w 886159"/>
              <a:gd name="connsiteY10" fmla="*/ 201092 h 219074"/>
              <a:gd name="connsiteX11" fmla="*/ 870346 w 886159"/>
              <a:gd name="connsiteY11" fmla="*/ 193386 h 219074"/>
              <a:gd name="connsiteX12" fmla="*/ 870346 w 886159"/>
              <a:gd name="connsiteY12" fmla="*/ 195955 h 219074"/>
              <a:gd name="connsiteX13" fmla="*/ 862756 w 886159"/>
              <a:gd name="connsiteY13" fmla="*/ 213937 h 219074"/>
              <a:gd name="connsiteX14" fmla="*/ 817215 w 886159"/>
              <a:gd name="connsiteY14" fmla="*/ 219074 h 219074"/>
              <a:gd name="connsiteX15" fmla="*/ 728662 w 886159"/>
              <a:gd name="connsiteY15" fmla="*/ 149715 h 219074"/>
              <a:gd name="connsiteX16" fmla="*/ 809625 w 886159"/>
              <a:gd name="connsiteY16" fmla="*/ 77787 h 219074"/>
              <a:gd name="connsiteX17" fmla="*/ 662197 w 886159"/>
              <a:gd name="connsiteY17" fmla="*/ 77787 h 219074"/>
              <a:gd name="connsiteX18" fmla="*/ 717550 w 886159"/>
              <a:gd name="connsiteY18" fmla="*/ 90632 h 219074"/>
              <a:gd name="connsiteX19" fmla="*/ 707486 w 886159"/>
              <a:gd name="connsiteY19" fmla="*/ 111182 h 219074"/>
              <a:gd name="connsiteX20" fmla="*/ 704970 w 886159"/>
              <a:gd name="connsiteY20" fmla="*/ 111182 h 219074"/>
              <a:gd name="connsiteX21" fmla="*/ 664713 w 886159"/>
              <a:gd name="connsiteY21" fmla="*/ 95769 h 219074"/>
              <a:gd name="connsiteX22" fmla="*/ 614392 w 886159"/>
              <a:gd name="connsiteY22" fmla="*/ 149715 h 219074"/>
              <a:gd name="connsiteX23" fmla="*/ 664713 w 886159"/>
              <a:gd name="connsiteY23" fmla="*/ 201092 h 219074"/>
              <a:gd name="connsiteX24" fmla="*/ 699938 w 886159"/>
              <a:gd name="connsiteY24" fmla="*/ 195955 h 219074"/>
              <a:gd name="connsiteX25" fmla="*/ 702454 w 886159"/>
              <a:gd name="connsiteY25" fmla="*/ 198523 h 219074"/>
              <a:gd name="connsiteX26" fmla="*/ 692390 w 886159"/>
              <a:gd name="connsiteY26" fmla="*/ 213937 h 219074"/>
              <a:gd name="connsiteX27" fmla="*/ 662197 w 886159"/>
              <a:gd name="connsiteY27" fmla="*/ 219074 h 219074"/>
              <a:gd name="connsiteX28" fmla="*/ 584200 w 886159"/>
              <a:gd name="connsiteY28" fmla="*/ 149715 h 219074"/>
              <a:gd name="connsiteX29" fmla="*/ 662197 w 886159"/>
              <a:gd name="connsiteY29" fmla="*/ 77787 h 219074"/>
              <a:gd name="connsiteX30" fmla="*/ 476249 w 886159"/>
              <a:gd name="connsiteY30" fmla="*/ 77787 h 219074"/>
              <a:gd name="connsiteX31" fmla="*/ 557212 w 886159"/>
              <a:gd name="connsiteY31" fmla="*/ 154853 h 219074"/>
              <a:gd name="connsiteX32" fmla="*/ 557212 w 886159"/>
              <a:gd name="connsiteY32" fmla="*/ 216505 h 219074"/>
              <a:gd name="connsiteX33" fmla="*/ 554682 w 886159"/>
              <a:gd name="connsiteY33" fmla="*/ 216505 h 219074"/>
              <a:gd name="connsiteX34" fmla="*/ 526851 w 886159"/>
              <a:gd name="connsiteY34" fmla="*/ 216505 h 219074"/>
              <a:gd name="connsiteX35" fmla="*/ 524321 w 886159"/>
              <a:gd name="connsiteY35" fmla="*/ 216505 h 219074"/>
              <a:gd name="connsiteX36" fmla="*/ 524321 w 886159"/>
              <a:gd name="connsiteY36" fmla="*/ 154853 h 219074"/>
              <a:gd name="connsiteX37" fmla="*/ 476249 w 886159"/>
              <a:gd name="connsiteY37" fmla="*/ 95769 h 219074"/>
              <a:gd name="connsiteX38" fmla="*/ 428178 w 886159"/>
              <a:gd name="connsiteY38" fmla="*/ 149715 h 219074"/>
              <a:gd name="connsiteX39" fmla="*/ 473719 w 886159"/>
              <a:gd name="connsiteY39" fmla="*/ 201092 h 219074"/>
              <a:gd name="connsiteX40" fmla="*/ 499020 w 886159"/>
              <a:gd name="connsiteY40" fmla="*/ 195955 h 219074"/>
              <a:gd name="connsiteX41" fmla="*/ 501550 w 886159"/>
              <a:gd name="connsiteY41" fmla="*/ 198523 h 219074"/>
              <a:gd name="connsiteX42" fmla="*/ 496490 w 886159"/>
              <a:gd name="connsiteY42" fmla="*/ 216505 h 219074"/>
              <a:gd name="connsiteX43" fmla="*/ 471189 w 886159"/>
              <a:gd name="connsiteY43" fmla="*/ 219074 h 219074"/>
              <a:gd name="connsiteX44" fmla="*/ 395287 w 886159"/>
              <a:gd name="connsiteY44" fmla="*/ 149715 h 219074"/>
              <a:gd name="connsiteX45" fmla="*/ 476249 w 886159"/>
              <a:gd name="connsiteY45" fmla="*/ 77787 h 219074"/>
              <a:gd name="connsiteX46" fmla="*/ 202627 w 886159"/>
              <a:gd name="connsiteY46" fmla="*/ 77787 h 219074"/>
              <a:gd name="connsiteX47" fmla="*/ 282575 w 886159"/>
              <a:gd name="connsiteY47" fmla="*/ 149715 h 219074"/>
              <a:gd name="connsiteX48" fmla="*/ 200129 w 886159"/>
              <a:gd name="connsiteY48" fmla="*/ 219074 h 219074"/>
              <a:gd name="connsiteX49" fmla="*/ 130175 w 886159"/>
              <a:gd name="connsiteY49" fmla="*/ 195955 h 219074"/>
              <a:gd name="connsiteX50" fmla="*/ 145165 w 886159"/>
              <a:gd name="connsiteY50" fmla="*/ 165128 h 219074"/>
              <a:gd name="connsiteX51" fmla="*/ 147664 w 886159"/>
              <a:gd name="connsiteY51" fmla="*/ 165128 h 219074"/>
              <a:gd name="connsiteX52" fmla="*/ 200129 w 886159"/>
              <a:gd name="connsiteY52" fmla="*/ 201092 h 219074"/>
              <a:gd name="connsiteX53" fmla="*/ 250096 w 886159"/>
              <a:gd name="connsiteY53" fmla="*/ 149715 h 219074"/>
              <a:gd name="connsiteX54" fmla="*/ 202627 w 886159"/>
              <a:gd name="connsiteY54" fmla="*/ 95769 h 219074"/>
              <a:gd name="connsiteX55" fmla="*/ 175145 w 886159"/>
              <a:gd name="connsiteY55" fmla="*/ 98338 h 219074"/>
              <a:gd name="connsiteX56" fmla="*/ 172647 w 886159"/>
              <a:gd name="connsiteY56" fmla="*/ 95769 h 219074"/>
              <a:gd name="connsiteX57" fmla="*/ 180142 w 886159"/>
              <a:gd name="connsiteY57" fmla="*/ 80356 h 219074"/>
              <a:gd name="connsiteX58" fmla="*/ 202627 w 886159"/>
              <a:gd name="connsiteY58" fmla="*/ 77787 h 219074"/>
              <a:gd name="connsiteX59" fmla="*/ 82446 w 886159"/>
              <a:gd name="connsiteY59" fmla="*/ 77787 h 219074"/>
              <a:gd name="connsiteX60" fmla="*/ 152400 w 886159"/>
              <a:gd name="connsiteY60" fmla="*/ 100907 h 219074"/>
              <a:gd name="connsiteX61" fmla="*/ 137410 w 886159"/>
              <a:gd name="connsiteY61" fmla="*/ 129164 h 219074"/>
              <a:gd name="connsiteX62" fmla="*/ 132413 w 886159"/>
              <a:gd name="connsiteY62" fmla="*/ 129164 h 219074"/>
              <a:gd name="connsiteX63" fmla="*/ 82446 w 886159"/>
              <a:gd name="connsiteY63" fmla="*/ 95769 h 219074"/>
              <a:gd name="connsiteX64" fmla="*/ 32479 w 886159"/>
              <a:gd name="connsiteY64" fmla="*/ 147146 h 219074"/>
              <a:gd name="connsiteX65" fmla="*/ 79948 w 886159"/>
              <a:gd name="connsiteY65" fmla="*/ 201092 h 219074"/>
              <a:gd name="connsiteX66" fmla="*/ 107430 w 886159"/>
              <a:gd name="connsiteY66" fmla="*/ 195955 h 219074"/>
              <a:gd name="connsiteX67" fmla="*/ 109928 w 886159"/>
              <a:gd name="connsiteY67" fmla="*/ 201092 h 219074"/>
              <a:gd name="connsiteX68" fmla="*/ 102433 w 886159"/>
              <a:gd name="connsiteY68" fmla="*/ 216505 h 219074"/>
              <a:gd name="connsiteX69" fmla="*/ 79948 w 886159"/>
              <a:gd name="connsiteY69" fmla="*/ 219074 h 219074"/>
              <a:gd name="connsiteX70" fmla="*/ 0 w 886159"/>
              <a:gd name="connsiteY70" fmla="*/ 147146 h 219074"/>
              <a:gd name="connsiteX71" fmla="*/ 82446 w 886159"/>
              <a:gd name="connsiteY71" fmla="*/ 77787 h 219074"/>
              <a:gd name="connsiteX72" fmla="*/ 385676 w 886159"/>
              <a:gd name="connsiteY72" fmla="*/ 0 h 219074"/>
              <a:gd name="connsiteX73" fmla="*/ 433387 w 886159"/>
              <a:gd name="connsiteY73" fmla="*/ 10160 h 219074"/>
              <a:gd name="connsiteX74" fmla="*/ 423342 w 886159"/>
              <a:gd name="connsiteY74" fmla="*/ 30480 h 219074"/>
              <a:gd name="connsiteX75" fmla="*/ 420831 w 886159"/>
              <a:gd name="connsiteY75" fmla="*/ 30480 h 219074"/>
              <a:gd name="connsiteX76" fmla="*/ 385676 w 886159"/>
              <a:gd name="connsiteY76" fmla="*/ 17780 h 219074"/>
              <a:gd name="connsiteX77" fmla="*/ 345498 w 886159"/>
              <a:gd name="connsiteY77" fmla="*/ 63500 h 219074"/>
              <a:gd name="connsiteX78" fmla="*/ 345498 w 886159"/>
              <a:gd name="connsiteY78" fmla="*/ 83820 h 219074"/>
              <a:gd name="connsiteX79" fmla="*/ 385676 w 886159"/>
              <a:gd name="connsiteY79" fmla="*/ 83820 h 219074"/>
              <a:gd name="connsiteX80" fmla="*/ 388187 w 886159"/>
              <a:gd name="connsiteY80" fmla="*/ 86360 h 219074"/>
              <a:gd name="connsiteX81" fmla="*/ 380653 w 886159"/>
              <a:gd name="connsiteY81" fmla="*/ 96520 h 219074"/>
              <a:gd name="connsiteX82" fmla="*/ 378142 w 886159"/>
              <a:gd name="connsiteY82" fmla="*/ 99060 h 219074"/>
              <a:gd name="connsiteX83" fmla="*/ 345498 w 886159"/>
              <a:gd name="connsiteY83" fmla="*/ 99060 h 219074"/>
              <a:gd name="connsiteX84" fmla="*/ 345498 w 886159"/>
              <a:gd name="connsiteY84" fmla="*/ 215900 h 219074"/>
              <a:gd name="connsiteX85" fmla="*/ 342986 w 886159"/>
              <a:gd name="connsiteY85" fmla="*/ 215900 h 219074"/>
              <a:gd name="connsiteX86" fmla="*/ 317875 w 886159"/>
              <a:gd name="connsiteY86" fmla="*/ 215900 h 219074"/>
              <a:gd name="connsiteX87" fmla="*/ 317875 w 886159"/>
              <a:gd name="connsiteY87" fmla="*/ 99060 h 219074"/>
              <a:gd name="connsiteX88" fmla="*/ 297786 w 886159"/>
              <a:gd name="connsiteY88" fmla="*/ 99060 h 219074"/>
              <a:gd name="connsiteX89" fmla="*/ 295275 w 886159"/>
              <a:gd name="connsiteY89" fmla="*/ 96520 h 219074"/>
              <a:gd name="connsiteX90" fmla="*/ 295275 w 886159"/>
              <a:gd name="connsiteY90" fmla="*/ 86360 h 219074"/>
              <a:gd name="connsiteX91" fmla="*/ 297786 w 886159"/>
              <a:gd name="connsiteY91" fmla="*/ 83820 h 219074"/>
              <a:gd name="connsiteX92" fmla="*/ 315364 w 886159"/>
              <a:gd name="connsiteY92" fmla="*/ 83820 h 219074"/>
              <a:gd name="connsiteX93" fmla="*/ 315364 w 886159"/>
              <a:gd name="connsiteY93" fmla="*/ 68580 h 219074"/>
              <a:gd name="connsiteX94" fmla="*/ 385676 w 886159"/>
              <a:gd name="connsiteY94" fmla="*/ 0 h 21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86159" h="219074">
                <a:moveTo>
                  <a:pt x="809625" y="77787"/>
                </a:moveTo>
                <a:cubicBezTo>
                  <a:pt x="865286" y="77787"/>
                  <a:pt x="890587" y="113751"/>
                  <a:pt x="885527" y="152284"/>
                </a:cubicBezTo>
                <a:cubicBezTo>
                  <a:pt x="885527" y="154853"/>
                  <a:pt x="885527" y="154853"/>
                  <a:pt x="882997" y="154853"/>
                </a:cubicBezTo>
                <a:cubicBezTo>
                  <a:pt x="882997" y="154853"/>
                  <a:pt x="882997" y="154853"/>
                  <a:pt x="776733" y="154853"/>
                </a:cubicBezTo>
                <a:cubicBezTo>
                  <a:pt x="776733" y="154853"/>
                  <a:pt x="776733" y="154853"/>
                  <a:pt x="776733" y="152284"/>
                </a:cubicBezTo>
                <a:cubicBezTo>
                  <a:pt x="776733" y="152284"/>
                  <a:pt x="776733" y="152284"/>
                  <a:pt x="776733" y="142009"/>
                </a:cubicBezTo>
                <a:cubicBezTo>
                  <a:pt x="776733" y="142009"/>
                  <a:pt x="776733" y="139440"/>
                  <a:pt x="776733" y="139440"/>
                </a:cubicBezTo>
                <a:cubicBezTo>
                  <a:pt x="776733" y="139440"/>
                  <a:pt x="776733" y="139440"/>
                  <a:pt x="855166" y="139440"/>
                </a:cubicBezTo>
                <a:cubicBezTo>
                  <a:pt x="857696" y="118889"/>
                  <a:pt x="842516" y="93200"/>
                  <a:pt x="809625" y="93200"/>
                </a:cubicBezTo>
                <a:cubicBezTo>
                  <a:pt x="776733" y="93200"/>
                  <a:pt x="759023" y="113751"/>
                  <a:pt x="759023" y="149715"/>
                </a:cubicBezTo>
                <a:cubicBezTo>
                  <a:pt x="759023" y="183110"/>
                  <a:pt x="781794" y="201092"/>
                  <a:pt x="822275" y="201092"/>
                </a:cubicBezTo>
                <a:cubicBezTo>
                  <a:pt x="842516" y="201092"/>
                  <a:pt x="857696" y="198523"/>
                  <a:pt x="870346" y="193386"/>
                </a:cubicBezTo>
                <a:cubicBezTo>
                  <a:pt x="870346" y="193386"/>
                  <a:pt x="872876" y="195955"/>
                  <a:pt x="870346" y="195955"/>
                </a:cubicBezTo>
                <a:cubicBezTo>
                  <a:pt x="870346" y="195955"/>
                  <a:pt x="870346" y="195955"/>
                  <a:pt x="862756" y="213937"/>
                </a:cubicBezTo>
                <a:cubicBezTo>
                  <a:pt x="852636" y="216505"/>
                  <a:pt x="834925" y="219074"/>
                  <a:pt x="817215" y="219074"/>
                </a:cubicBezTo>
                <a:cubicBezTo>
                  <a:pt x="759023" y="219074"/>
                  <a:pt x="728662" y="195955"/>
                  <a:pt x="728662" y="149715"/>
                </a:cubicBezTo>
                <a:cubicBezTo>
                  <a:pt x="728662" y="108614"/>
                  <a:pt x="759023" y="77787"/>
                  <a:pt x="809625" y="77787"/>
                </a:cubicBezTo>
                <a:close/>
                <a:moveTo>
                  <a:pt x="662197" y="77787"/>
                </a:moveTo>
                <a:cubicBezTo>
                  <a:pt x="687358" y="77787"/>
                  <a:pt x="707486" y="85494"/>
                  <a:pt x="717550" y="90632"/>
                </a:cubicBezTo>
                <a:cubicBezTo>
                  <a:pt x="717550" y="90632"/>
                  <a:pt x="717550" y="90632"/>
                  <a:pt x="707486" y="111182"/>
                </a:cubicBezTo>
                <a:cubicBezTo>
                  <a:pt x="707486" y="111182"/>
                  <a:pt x="707486" y="111182"/>
                  <a:pt x="704970" y="111182"/>
                </a:cubicBezTo>
                <a:cubicBezTo>
                  <a:pt x="697422" y="100907"/>
                  <a:pt x="682325" y="95769"/>
                  <a:pt x="664713" y="95769"/>
                </a:cubicBezTo>
                <a:cubicBezTo>
                  <a:pt x="637037" y="95769"/>
                  <a:pt x="614392" y="113751"/>
                  <a:pt x="614392" y="149715"/>
                </a:cubicBezTo>
                <a:cubicBezTo>
                  <a:pt x="614392" y="183110"/>
                  <a:pt x="637037" y="201092"/>
                  <a:pt x="664713" y="201092"/>
                </a:cubicBezTo>
                <a:cubicBezTo>
                  <a:pt x="677293" y="201092"/>
                  <a:pt x="687358" y="201092"/>
                  <a:pt x="699938" y="195955"/>
                </a:cubicBezTo>
                <a:cubicBezTo>
                  <a:pt x="702454" y="195955"/>
                  <a:pt x="702454" y="195955"/>
                  <a:pt x="702454" y="198523"/>
                </a:cubicBezTo>
                <a:cubicBezTo>
                  <a:pt x="702454" y="198523"/>
                  <a:pt x="702454" y="198523"/>
                  <a:pt x="692390" y="213937"/>
                </a:cubicBezTo>
                <a:cubicBezTo>
                  <a:pt x="682325" y="219074"/>
                  <a:pt x="674777" y="219074"/>
                  <a:pt x="662197" y="219074"/>
                </a:cubicBezTo>
                <a:cubicBezTo>
                  <a:pt x="611876" y="219074"/>
                  <a:pt x="584200" y="188248"/>
                  <a:pt x="584200" y="149715"/>
                </a:cubicBezTo>
                <a:cubicBezTo>
                  <a:pt x="584200" y="108614"/>
                  <a:pt x="611876" y="77787"/>
                  <a:pt x="662197" y="77787"/>
                </a:cubicBezTo>
                <a:close/>
                <a:moveTo>
                  <a:pt x="476249" y="77787"/>
                </a:moveTo>
                <a:cubicBezTo>
                  <a:pt x="534441" y="77787"/>
                  <a:pt x="557212" y="111182"/>
                  <a:pt x="557212" y="154853"/>
                </a:cubicBezTo>
                <a:cubicBezTo>
                  <a:pt x="557212" y="154853"/>
                  <a:pt x="557212" y="154853"/>
                  <a:pt x="557212" y="216505"/>
                </a:cubicBezTo>
                <a:cubicBezTo>
                  <a:pt x="557212" y="216505"/>
                  <a:pt x="557212" y="216505"/>
                  <a:pt x="554682" y="216505"/>
                </a:cubicBezTo>
                <a:cubicBezTo>
                  <a:pt x="554682" y="216505"/>
                  <a:pt x="554682" y="216505"/>
                  <a:pt x="526851" y="216505"/>
                </a:cubicBezTo>
                <a:cubicBezTo>
                  <a:pt x="526851" y="216505"/>
                  <a:pt x="524321" y="216505"/>
                  <a:pt x="524321" y="216505"/>
                </a:cubicBezTo>
                <a:cubicBezTo>
                  <a:pt x="524321" y="216505"/>
                  <a:pt x="524321" y="216505"/>
                  <a:pt x="524321" y="154853"/>
                </a:cubicBezTo>
                <a:cubicBezTo>
                  <a:pt x="524321" y="118889"/>
                  <a:pt x="514201" y="95769"/>
                  <a:pt x="476249" y="95769"/>
                </a:cubicBezTo>
                <a:cubicBezTo>
                  <a:pt x="445889" y="95769"/>
                  <a:pt x="428178" y="116320"/>
                  <a:pt x="428178" y="149715"/>
                </a:cubicBezTo>
                <a:cubicBezTo>
                  <a:pt x="428178" y="172835"/>
                  <a:pt x="438298" y="201092"/>
                  <a:pt x="473719" y="201092"/>
                </a:cubicBezTo>
                <a:cubicBezTo>
                  <a:pt x="483840" y="201092"/>
                  <a:pt x="491430" y="198523"/>
                  <a:pt x="499020" y="195955"/>
                </a:cubicBezTo>
                <a:cubicBezTo>
                  <a:pt x="499020" y="195955"/>
                  <a:pt x="501550" y="198523"/>
                  <a:pt x="501550" y="198523"/>
                </a:cubicBezTo>
                <a:cubicBezTo>
                  <a:pt x="501550" y="198523"/>
                  <a:pt x="501550" y="198523"/>
                  <a:pt x="496490" y="216505"/>
                </a:cubicBezTo>
                <a:cubicBezTo>
                  <a:pt x="488900" y="219074"/>
                  <a:pt x="481310" y="219074"/>
                  <a:pt x="471189" y="219074"/>
                </a:cubicBezTo>
                <a:cubicBezTo>
                  <a:pt x="418058" y="219074"/>
                  <a:pt x="395287" y="188248"/>
                  <a:pt x="395287" y="149715"/>
                </a:cubicBezTo>
                <a:cubicBezTo>
                  <a:pt x="395287" y="106045"/>
                  <a:pt x="428178" y="77787"/>
                  <a:pt x="476249" y="77787"/>
                </a:cubicBezTo>
                <a:close/>
                <a:moveTo>
                  <a:pt x="202627" y="77787"/>
                </a:moveTo>
                <a:cubicBezTo>
                  <a:pt x="257591" y="77787"/>
                  <a:pt x="282575" y="108614"/>
                  <a:pt x="282575" y="149715"/>
                </a:cubicBezTo>
                <a:cubicBezTo>
                  <a:pt x="282575" y="188248"/>
                  <a:pt x="255093" y="219074"/>
                  <a:pt x="200129" y="219074"/>
                </a:cubicBezTo>
                <a:cubicBezTo>
                  <a:pt x="167650" y="219074"/>
                  <a:pt x="145165" y="208799"/>
                  <a:pt x="130175" y="195955"/>
                </a:cubicBezTo>
                <a:cubicBezTo>
                  <a:pt x="130175" y="195955"/>
                  <a:pt x="130175" y="195955"/>
                  <a:pt x="145165" y="165128"/>
                </a:cubicBezTo>
                <a:cubicBezTo>
                  <a:pt x="145165" y="165128"/>
                  <a:pt x="147664" y="165128"/>
                  <a:pt x="147664" y="165128"/>
                </a:cubicBezTo>
                <a:cubicBezTo>
                  <a:pt x="155159" y="185679"/>
                  <a:pt x="172647" y="201092"/>
                  <a:pt x="200129" y="201092"/>
                </a:cubicBezTo>
                <a:cubicBezTo>
                  <a:pt x="230109" y="201092"/>
                  <a:pt x="250096" y="180541"/>
                  <a:pt x="250096" y="149715"/>
                </a:cubicBezTo>
                <a:cubicBezTo>
                  <a:pt x="250096" y="111182"/>
                  <a:pt x="230109" y="95769"/>
                  <a:pt x="202627" y="95769"/>
                </a:cubicBezTo>
                <a:cubicBezTo>
                  <a:pt x="190136" y="95769"/>
                  <a:pt x="182641" y="98338"/>
                  <a:pt x="175145" y="98338"/>
                </a:cubicBezTo>
                <a:cubicBezTo>
                  <a:pt x="172647" y="100907"/>
                  <a:pt x="170149" y="98338"/>
                  <a:pt x="172647" y="95769"/>
                </a:cubicBezTo>
                <a:cubicBezTo>
                  <a:pt x="172647" y="95769"/>
                  <a:pt x="172647" y="95769"/>
                  <a:pt x="180142" y="80356"/>
                </a:cubicBezTo>
                <a:cubicBezTo>
                  <a:pt x="187637" y="77787"/>
                  <a:pt x="195132" y="77787"/>
                  <a:pt x="202627" y="77787"/>
                </a:cubicBezTo>
                <a:close/>
                <a:moveTo>
                  <a:pt x="82446" y="77787"/>
                </a:moveTo>
                <a:cubicBezTo>
                  <a:pt x="112426" y="77787"/>
                  <a:pt x="137410" y="88063"/>
                  <a:pt x="152400" y="100907"/>
                </a:cubicBezTo>
                <a:cubicBezTo>
                  <a:pt x="152400" y="100907"/>
                  <a:pt x="152400" y="100907"/>
                  <a:pt x="137410" y="129164"/>
                </a:cubicBezTo>
                <a:cubicBezTo>
                  <a:pt x="137410" y="131733"/>
                  <a:pt x="134911" y="131733"/>
                  <a:pt x="132413" y="129164"/>
                </a:cubicBezTo>
                <a:cubicBezTo>
                  <a:pt x="127416" y="111182"/>
                  <a:pt x="109928" y="95769"/>
                  <a:pt x="82446" y="95769"/>
                </a:cubicBezTo>
                <a:cubicBezTo>
                  <a:pt x="52466" y="95769"/>
                  <a:pt x="32479" y="113751"/>
                  <a:pt x="32479" y="147146"/>
                </a:cubicBezTo>
                <a:cubicBezTo>
                  <a:pt x="32479" y="183110"/>
                  <a:pt x="52466" y="201092"/>
                  <a:pt x="79948" y="201092"/>
                </a:cubicBezTo>
                <a:cubicBezTo>
                  <a:pt x="92439" y="201092"/>
                  <a:pt x="99934" y="198523"/>
                  <a:pt x="107430" y="195955"/>
                </a:cubicBezTo>
                <a:cubicBezTo>
                  <a:pt x="109928" y="195955"/>
                  <a:pt x="109928" y="198523"/>
                  <a:pt x="109928" y="201092"/>
                </a:cubicBezTo>
                <a:cubicBezTo>
                  <a:pt x="109928" y="201092"/>
                  <a:pt x="109928" y="201092"/>
                  <a:pt x="102433" y="216505"/>
                </a:cubicBezTo>
                <a:cubicBezTo>
                  <a:pt x="94938" y="219074"/>
                  <a:pt x="87443" y="219074"/>
                  <a:pt x="79948" y="219074"/>
                </a:cubicBezTo>
                <a:cubicBezTo>
                  <a:pt x="24984" y="219074"/>
                  <a:pt x="0" y="185679"/>
                  <a:pt x="0" y="147146"/>
                </a:cubicBezTo>
                <a:cubicBezTo>
                  <a:pt x="0" y="108614"/>
                  <a:pt x="27482" y="77787"/>
                  <a:pt x="82446" y="77787"/>
                </a:cubicBezTo>
                <a:close/>
                <a:moveTo>
                  <a:pt x="385676" y="0"/>
                </a:moveTo>
                <a:cubicBezTo>
                  <a:pt x="403253" y="0"/>
                  <a:pt x="420831" y="5080"/>
                  <a:pt x="433387" y="10160"/>
                </a:cubicBezTo>
                <a:cubicBezTo>
                  <a:pt x="433387" y="10160"/>
                  <a:pt x="433387" y="10160"/>
                  <a:pt x="423342" y="30480"/>
                </a:cubicBezTo>
                <a:cubicBezTo>
                  <a:pt x="423342" y="30480"/>
                  <a:pt x="423342" y="30480"/>
                  <a:pt x="420831" y="30480"/>
                </a:cubicBezTo>
                <a:cubicBezTo>
                  <a:pt x="413298" y="22860"/>
                  <a:pt x="400742" y="17780"/>
                  <a:pt x="385676" y="17780"/>
                </a:cubicBezTo>
                <a:cubicBezTo>
                  <a:pt x="353031" y="17780"/>
                  <a:pt x="345498" y="40640"/>
                  <a:pt x="345498" y="63500"/>
                </a:cubicBezTo>
                <a:cubicBezTo>
                  <a:pt x="345498" y="63500"/>
                  <a:pt x="345498" y="63500"/>
                  <a:pt x="345498" y="83820"/>
                </a:cubicBezTo>
                <a:cubicBezTo>
                  <a:pt x="345498" y="83820"/>
                  <a:pt x="345498" y="83820"/>
                  <a:pt x="385676" y="83820"/>
                </a:cubicBezTo>
                <a:cubicBezTo>
                  <a:pt x="385676" y="83820"/>
                  <a:pt x="388187" y="83820"/>
                  <a:pt x="388187" y="86360"/>
                </a:cubicBezTo>
                <a:cubicBezTo>
                  <a:pt x="388187" y="86360"/>
                  <a:pt x="388187" y="86360"/>
                  <a:pt x="380653" y="96520"/>
                </a:cubicBezTo>
                <a:cubicBezTo>
                  <a:pt x="380653" y="99060"/>
                  <a:pt x="380653" y="99060"/>
                  <a:pt x="378142" y="99060"/>
                </a:cubicBezTo>
                <a:cubicBezTo>
                  <a:pt x="378142" y="99060"/>
                  <a:pt x="378142" y="99060"/>
                  <a:pt x="345498" y="99060"/>
                </a:cubicBezTo>
                <a:cubicBezTo>
                  <a:pt x="345498" y="99060"/>
                  <a:pt x="345498" y="99060"/>
                  <a:pt x="345498" y="215900"/>
                </a:cubicBezTo>
                <a:cubicBezTo>
                  <a:pt x="345498" y="215900"/>
                  <a:pt x="345498" y="215900"/>
                  <a:pt x="342986" y="215900"/>
                </a:cubicBezTo>
                <a:cubicBezTo>
                  <a:pt x="342986" y="215900"/>
                  <a:pt x="342986" y="215900"/>
                  <a:pt x="317875" y="215900"/>
                </a:cubicBezTo>
                <a:cubicBezTo>
                  <a:pt x="317875" y="215900"/>
                  <a:pt x="317875" y="215900"/>
                  <a:pt x="317875" y="99060"/>
                </a:cubicBezTo>
                <a:cubicBezTo>
                  <a:pt x="317875" y="99060"/>
                  <a:pt x="317875" y="99060"/>
                  <a:pt x="297786" y="99060"/>
                </a:cubicBezTo>
                <a:cubicBezTo>
                  <a:pt x="297786" y="99060"/>
                  <a:pt x="295275" y="99060"/>
                  <a:pt x="295275" y="96520"/>
                </a:cubicBezTo>
                <a:cubicBezTo>
                  <a:pt x="295275" y="96520"/>
                  <a:pt x="295275" y="96520"/>
                  <a:pt x="295275" y="86360"/>
                </a:cubicBezTo>
                <a:cubicBezTo>
                  <a:pt x="295275" y="83820"/>
                  <a:pt x="297786" y="83820"/>
                  <a:pt x="297786" y="83820"/>
                </a:cubicBezTo>
                <a:cubicBezTo>
                  <a:pt x="297786" y="83820"/>
                  <a:pt x="297786" y="83820"/>
                  <a:pt x="315364" y="83820"/>
                </a:cubicBezTo>
                <a:cubicBezTo>
                  <a:pt x="315364" y="83820"/>
                  <a:pt x="315364" y="83820"/>
                  <a:pt x="315364" y="68580"/>
                </a:cubicBezTo>
                <a:cubicBezTo>
                  <a:pt x="315364" y="22860"/>
                  <a:pt x="345498" y="0"/>
                  <a:pt x="385676" y="0"/>
                </a:cubicBezTo>
                <a:close/>
              </a:path>
            </a:pathLst>
          </a:custGeom>
          <a:solidFill>
            <a:srgbClr val="1C35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013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7B3012D-9E5F-4C2A-BE25-774B6C8CA273}"/>
              </a:ext>
            </a:extLst>
          </p:cNvPr>
          <p:cNvGrpSpPr/>
          <p:nvPr userDrawn="1"/>
        </p:nvGrpSpPr>
        <p:grpSpPr>
          <a:xfrm>
            <a:off x="6958942" y="0"/>
            <a:ext cx="1060777" cy="1476511"/>
            <a:chOff x="2689543" y="1651754"/>
            <a:chExt cx="1885826" cy="1022200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9BEC8D51-AAA1-42FA-B9E8-AAF8DC78F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731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8D0B02-1833-4DBA-9652-7C44FA8DF3F9}"/>
                </a:ext>
              </a:extLst>
            </p:cNvPr>
            <p:cNvSpPr/>
            <p:nvPr/>
          </p:nvSpPr>
          <p:spPr>
            <a:xfrm>
              <a:off x="2689543" y="2010311"/>
              <a:ext cx="1885826" cy="6636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>
                <a:defRPr/>
              </a:pPr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Select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&gt; “background”</a:t>
              </a:r>
            </a:p>
          </p:txBody>
        </p:sp>
      </p:grpSp>
      <p:sp>
        <p:nvSpPr>
          <p:cNvPr id="30" name="Espace réservé du texte 12">
            <a:extLst>
              <a:ext uri="{FF2B5EF4-FFF2-40B4-BE49-F238E27FC236}">
                <a16:creationId xmlns:a16="http://schemas.microsoft.com/office/drawing/2014/main" id="{15C3A941-E50A-43D0-8D5A-E70D5839461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307728" y="6028420"/>
            <a:ext cx="1096119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 sz="788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1" name="Espace réservé du texte 10">
            <a:extLst>
              <a:ext uri="{FF2B5EF4-FFF2-40B4-BE49-F238E27FC236}">
                <a16:creationId xmlns:a16="http://schemas.microsoft.com/office/drawing/2014/main" id="{D86A4FD3-6FCB-4FD8-8807-795BD547FDC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07728" y="4802028"/>
            <a:ext cx="552134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25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65188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X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B73485A9-17A6-435D-8200-2DF05F4C70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B73485A9-17A6-435D-8200-2DF05F4C70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50">
            <a:extLst>
              <a:ext uri="{FF2B5EF4-FFF2-40B4-BE49-F238E27FC236}">
                <a16:creationId xmlns:a16="http://schemas.microsoft.com/office/drawing/2014/main" id="{17AFDA40-C449-45F6-8053-C9B9E0FADAD2}"/>
              </a:ext>
            </a:extLst>
          </p:cNvPr>
          <p:cNvSpPr/>
          <p:nvPr userDrawn="1"/>
        </p:nvSpPr>
        <p:spPr>
          <a:xfrm>
            <a:off x="307136" y="4200878"/>
            <a:ext cx="6243683" cy="49164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50" name="Espace réservé pour une image  49">
            <a:extLst>
              <a:ext uri="{FF2B5EF4-FFF2-40B4-BE49-F238E27FC236}">
                <a16:creationId xmlns:a16="http://schemas.microsoft.com/office/drawing/2014/main" id="{1BF632A4-1363-45BE-9C9B-1C350D05F76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858000" cy="5906911"/>
          </a:xfrm>
          <a:custGeom>
            <a:avLst/>
            <a:gdLst>
              <a:gd name="connsiteX0" fmla="*/ 0 w 12192000"/>
              <a:gd name="connsiteY0" fmla="*/ 0 h 4089400"/>
              <a:gd name="connsiteX1" fmla="*/ 12192000 w 12192000"/>
              <a:gd name="connsiteY1" fmla="*/ 0 h 4089400"/>
              <a:gd name="connsiteX2" fmla="*/ 12192000 w 12192000"/>
              <a:gd name="connsiteY2" fmla="*/ 4089400 h 4089400"/>
              <a:gd name="connsiteX3" fmla="*/ 11645900 w 12192000"/>
              <a:gd name="connsiteY3" fmla="*/ 4089400 h 4089400"/>
              <a:gd name="connsiteX4" fmla="*/ 11645900 w 12192000"/>
              <a:gd name="connsiteY4" fmla="*/ 2908300 h 4089400"/>
              <a:gd name="connsiteX5" fmla="*/ 546020 w 12192000"/>
              <a:gd name="connsiteY5" fmla="*/ 2908300 h 4089400"/>
              <a:gd name="connsiteX6" fmla="*/ 546020 w 12192000"/>
              <a:gd name="connsiteY6" fmla="*/ 4089400 h 4089400"/>
              <a:gd name="connsiteX7" fmla="*/ 0 w 12192000"/>
              <a:gd name="connsiteY7" fmla="*/ 4089400 h 408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089400">
                <a:moveTo>
                  <a:pt x="0" y="0"/>
                </a:moveTo>
                <a:lnTo>
                  <a:pt x="12192000" y="0"/>
                </a:lnTo>
                <a:lnTo>
                  <a:pt x="12192000" y="4089400"/>
                </a:lnTo>
                <a:lnTo>
                  <a:pt x="11645900" y="4089400"/>
                </a:lnTo>
                <a:lnTo>
                  <a:pt x="11645900" y="2908300"/>
                </a:lnTo>
                <a:lnTo>
                  <a:pt x="546020" y="2908300"/>
                </a:lnTo>
                <a:lnTo>
                  <a:pt x="546020" y="4089400"/>
                </a:lnTo>
                <a:lnTo>
                  <a:pt x="0" y="4089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EE7BCE36-8782-4614-BDC3-A5172C19A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137" y="470368"/>
            <a:ext cx="6241075" cy="146821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spc="169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95A0250-EC7F-449C-9178-A36C64B242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335" y="5551464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3" name="Espace réservé du texte 12">
            <a:extLst>
              <a:ext uri="{FF2B5EF4-FFF2-40B4-BE49-F238E27FC236}">
                <a16:creationId xmlns:a16="http://schemas.microsoft.com/office/drawing/2014/main" id="{FE492973-3F3C-44A2-9F63-4A0E4EEF66F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83998" y="5551464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4" name="Espace réservé du texte 12">
            <a:extLst>
              <a:ext uri="{FF2B5EF4-FFF2-40B4-BE49-F238E27FC236}">
                <a16:creationId xmlns:a16="http://schemas.microsoft.com/office/drawing/2014/main" id="{AC00A5EF-032B-4B65-9C16-D0C550EC9A8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55660" y="5551464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9C28D7D-7FAA-4687-8B35-D6B382EEF4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2335" y="4453484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6" name="Espace réservé du texte 10">
            <a:extLst>
              <a:ext uri="{FF2B5EF4-FFF2-40B4-BE49-F238E27FC236}">
                <a16:creationId xmlns:a16="http://schemas.microsoft.com/office/drawing/2014/main" id="{0E3F8EC7-1DAC-46EA-943C-9E807DBAE6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83998" y="4453484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7" name="Espace réservé du texte 10">
            <a:extLst>
              <a:ext uri="{FF2B5EF4-FFF2-40B4-BE49-F238E27FC236}">
                <a16:creationId xmlns:a16="http://schemas.microsoft.com/office/drawing/2014/main" id="{5D594DA8-94DC-4ED7-87B3-441F7A5A201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5660" y="4453484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8A2F6933-2B74-44F2-8416-DED61E20519A}"/>
              </a:ext>
            </a:extLst>
          </p:cNvPr>
          <p:cNvSpPr>
            <a:spLocks/>
          </p:cNvSpPr>
          <p:nvPr userDrawn="1"/>
        </p:nvSpPr>
        <p:spPr bwMode="auto">
          <a:xfrm>
            <a:off x="6271320" y="9371717"/>
            <a:ext cx="498464" cy="316440"/>
          </a:xfrm>
          <a:custGeom>
            <a:avLst/>
            <a:gdLst>
              <a:gd name="connsiteX0" fmla="*/ 809625 w 886159"/>
              <a:gd name="connsiteY0" fmla="*/ 77787 h 219074"/>
              <a:gd name="connsiteX1" fmla="*/ 885527 w 886159"/>
              <a:gd name="connsiteY1" fmla="*/ 152284 h 219074"/>
              <a:gd name="connsiteX2" fmla="*/ 882997 w 886159"/>
              <a:gd name="connsiteY2" fmla="*/ 154853 h 219074"/>
              <a:gd name="connsiteX3" fmla="*/ 776733 w 886159"/>
              <a:gd name="connsiteY3" fmla="*/ 154853 h 219074"/>
              <a:gd name="connsiteX4" fmla="*/ 776733 w 886159"/>
              <a:gd name="connsiteY4" fmla="*/ 152284 h 219074"/>
              <a:gd name="connsiteX5" fmla="*/ 776733 w 886159"/>
              <a:gd name="connsiteY5" fmla="*/ 142009 h 219074"/>
              <a:gd name="connsiteX6" fmla="*/ 776733 w 886159"/>
              <a:gd name="connsiteY6" fmla="*/ 139440 h 219074"/>
              <a:gd name="connsiteX7" fmla="*/ 855166 w 886159"/>
              <a:gd name="connsiteY7" fmla="*/ 139440 h 219074"/>
              <a:gd name="connsiteX8" fmla="*/ 809625 w 886159"/>
              <a:gd name="connsiteY8" fmla="*/ 93200 h 219074"/>
              <a:gd name="connsiteX9" fmla="*/ 759023 w 886159"/>
              <a:gd name="connsiteY9" fmla="*/ 149715 h 219074"/>
              <a:gd name="connsiteX10" fmla="*/ 822275 w 886159"/>
              <a:gd name="connsiteY10" fmla="*/ 201092 h 219074"/>
              <a:gd name="connsiteX11" fmla="*/ 870346 w 886159"/>
              <a:gd name="connsiteY11" fmla="*/ 193386 h 219074"/>
              <a:gd name="connsiteX12" fmla="*/ 870346 w 886159"/>
              <a:gd name="connsiteY12" fmla="*/ 195955 h 219074"/>
              <a:gd name="connsiteX13" fmla="*/ 862756 w 886159"/>
              <a:gd name="connsiteY13" fmla="*/ 213937 h 219074"/>
              <a:gd name="connsiteX14" fmla="*/ 817215 w 886159"/>
              <a:gd name="connsiteY14" fmla="*/ 219074 h 219074"/>
              <a:gd name="connsiteX15" fmla="*/ 728662 w 886159"/>
              <a:gd name="connsiteY15" fmla="*/ 149715 h 219074"/>
              <a:gd name="connsiteX16" fmla="*/ 809625 w 886159"/>
              <a:gd name="connsiteY16" fmla="*/ 77787 h 219074"/>
              <a:gd name="connsiteX17" fmla="*/ 662197 w 886159"/>
              <a:gd name="connsiteY17" fmla="*/ 77787 h 219074"/>
              <a:gd name="connsiteX18" fmla="*/ 717550 w 886159"/>
              <a:gd name="connsiteY18" fmla="*/ 90632 h 219074"/>
              <a:gd name="connsiteX19" fmla="*/ 707486 w 886159"/>
              <a:gd name="connsiteY19" fmla="*/ 111182 h 219074"/>
              <a:gd name="connsiteX20" fmla="*/ 704970 w 886159"/>
              <a:gd name="connsiteY20" fmla="*/ 111182 h 219074"/>
              <a:gd name="connsiteX21" fmla="*/ 664713 w 886159"/>
              <a:gd name="connsiteY21" fmla="*/ 95769 h 219074"/>
              <a:gd name="connsiteX22" fmla="*/ 614392 w 886159"/>
              <a:gd name="connsiteY22" fmla="*/ 149715 h 219074"/>
              <a:gd name="connsiteX23" fmla="*/ 664713 w 886159"/>
              <a:gd name="connsiteY23" fmla="*/ 201092 h 219074"/>
              <a:gd name="connsiteX24" fmla="*/ 699938 w 886159"/>
              <a:gd name="connsiteY24" fmla="*/ 195955 h 219074"/>
              <a:gd name="connsiteX25" fmla="*/ 702454 w 886159"/>
              <a:gd name="connsiteY25" fmla="*/ 198523 h 219074"/>
              <a:gd name="connsiteX26" fmla="*/ 692390 w 886159"/>
              <a:gd name="connsiteY26" fmla="*/ 213937 h 219074"/>
              <a:gd name="connsiteX27" fmla="*/ 662197 w 886159"/>
              <a:gd name="connsiteY27" fmla="*/ 219074 h 219074"/>
              <a:gd name="connsiteX28" fmla="*/ 584200 w 886159"/>
              <a:gd name="connsiteY28" fmla="*/ 149715 h 219074"/>
              <a:gd name="connsiteX29" fmla="*/ 662197 w 886159"/>
              <a:gd name="connsiteY29" fmla="*/ 77787 h 219074"/>
              <a:gd name="connsiteX30" fmla="*/ 476249 w 886159"/>
              <a:gd name="connsiteY30" fmla="*/ 77787 h 219074"/>
              <a:gd name="connsiteX31" fmla="*/ 557212 w 886159"/>
              <a:gd name="connsiteY31" fmla="*/ 154853 h 219074"/>
              <a:gd name="connsiteX32" fmla="*/ 557212 w 886159"/>
              <a:gd name="connsiteY32" fmla="*/ 216505 h 219074"/>
              <a:gd name="connsiteX33" fmla="*/ 554682 w 886159"/>
              <a:gd name="connsiteY33" fmla="*/ 216505 h 219074"/>
              <a:gd name="connsiteX34" fmla="*/ 526851 w 886159"/>
              <a:gd name="connsiteY34" fmla="*/ 216505 h 219074"/>
              <a:gd name="connsiteX35" fmla="*/ 524321 w 886159"/>
              <a:gd name="connsiteY35" fmla="*/ 216505 h 219074"/>
              <a:gd name="connsiteX36" fmla="*/ 524321 w 886159"/>
              <a:gd name="connsiteY36" fmla="*/ 154853 h 219074"/>
              <a:gd name="connsiteX37" fmla="*/ 476249 w 886159"/>
              <a:gd name="connsiteY37" fmla="*/ 95769 h 219074"/>
              <a:gd name="connsiteX38" fmla="*/ 428178 w 886159"/>
              <a:gd name="connsiteY38" fmla="*/ 149715 h 219074"/>
              <a:gd name="connsiteX39" fmla="*/ 473719 w 886159"/>
              <a:gd name="connsiteY39" fmla="*/ 201092 h 219074"/>
              <a:gd name="connsiteX40" fmla="*/ 499020 w 886159"/>
              <a:gd name="connsiteY40" fmla="*/ 195955 h 219074"/>
              <a:gd name="connsiteX41" fmla="*/ 501550 w 886159"/>
              <a:gd name="connsiteY41" fmla="*/ 198523 h 219074"/>
              <a:gd name="connsiteX42" fmla="*/ 496490 w 886159"/>
              <a:gd name="connsiteY42" fmla="*/ 216505 h 219074"/>
              <a:gd name="connsiteX43" fmla="*/ 471189 w 886159"/>
              <a:gd name="connsiteY43" fmla="*/ 219074 h 219074"/>
              <a:gd name="connsiteX44" fmla="*/ 395287 w 886159"/>
              <a:gd name="connsiteY44" fmla="*/ 149715 h 219074"/>
              <a:gd name="connsiteX45" fmla="*/ 476249 w 886159"/>
              <a:gd name="connsiteY45" fmla="*/ 77787 h 219074"/>
              <a:gd name="connsiteX46" fmla="*/ 202627 w 886159"/>
              <a:gd name="connsiteY46" fmla="*/ 77787 h 219074"/>
              <a:gd name="connsiteX47" fmla="*/ 282575 w 886159"/>
              <a:gd name="connsiteY47" fmla="*/ 149715 h 219074"/>
              <a:gd name="connsiteX48" fmla="*/ 200129 w 886159"/>
              <a:gd name="connsiteY48" fmla="*/ 219074 h 219074"/>
              <a:gd name="connsiteX49" fmla="*/ 130175 w 886159"/>
              <a:gd name="connsiteY49" fmla="*/ 195955 h 219074"/>
              <a:gd name="connsiteX50" fmla="*/ 145165 w 886159"/>
              <a:gd name="connsiteY50" fmla="*/ 165128 h 219074"/>
              <a:gd name="connsiteX51" fmla="*/ 147664 w 886159"/>
              <a:gd name="connsiteY51" fmla="*/ 165128 h 219074"/>
              <a:gd name="connsiteX52" fmla="*/ 200129 w 886159"/>
              <a:gd name="connsiteY52" fmla="*/ 201092 h 219074"/>
              <a:gd name="connsiteX53" fmla="*/ 250096 w 886159"/>
              <a:gd name="connsiteY53" fmla="*/ 149715 h 219074"/>
              <a:gd name="connsiteX54" fmla="*/ 202627 w 886159"/>
              <a:gd name="connsiteY54" fmla="*/ 95769 h 219074"/>
              <a:gd name="connsiteX55" fmla="*/ 175145 w 886159"/>
              <a:gd name="connsiteY55" fmla="*/ 98338 h 219074"/>
              <a:gd name="connsiteX56" fmla="*/ 172647 w 886159"/>
              <a:gd name="connsiteY56" fmla="*/ 95769 h 219074"/>
              <a:gd name="connsiteX57" fmla="*/ 180142 w 886159"/>
              <a:gd name="connsiteY57" fmla="*/ 80356 h 219074"/>
              <a:gd name="connsiteX58" fmla="*/ 202627 w 886159"/>
              <a:gd name="connsiteY58" fmla="*/ 77787 h 219074"/>
              <a:gd name="connsiteX59" fmla="*/ 82446 w 886159"/>
              <a:gd name="connsiteY59" fmla="*/ 77787 h 219074"/>
              <a:gd name="connsiteX60" fmla="*/ 152400 w 886159"/>
              <a:gd name="connsiteY60" fmla="*/ 100907 h 219074"/>
              <a:gd name="connsiteX61" fmla="*/ 137410 w 886159"/>
              <a:gd name="connsiteY61" fmla="*/ 129164 h 219074"/>
              <a:gd name="connsiteX62" fmla="*/ 132413 w 886159"/>
              <a:gd name="connsiteY62" fmla="*/ 129164 h 219074"/>
              <a:gd name="connsiteX63" fmla="*/ 82446 w 886159"/>
              <a:gd name="connsiteY63" fmla="*/ 95769 h 219074"/>
              <a:gd name="connsiteX64" fmla="*/ 32479 w 886159"/>
              <a:gd name="connsiteY64" fmla="*/ 147146 h 219074"/>
              <a:gd name="connsiteX65" fmla="*/ 79948 w 886159"/>
              <a:gd name="connsiteY65" fmla="*/ 201092 h 219074"/>
              <a:gd name="connsiteX66" fmla="*/ 107430 w 886159"/>
              <a:gd name="connsiteY66" fmla="*/ 195955 h 219074"/>
              <a:gd name="connsiteX67" fmla="*/ 109928 w 886159"/>
              <a:gd name="connsiteY67" fmla="*/ 201092 h 219074"/>
              <a:gd name="connsiteX68" fmla="*/ 102433 w 886159"/>
              <a:gd name="connsiteY68" fmla="*/ 216505 h 219074"/>
              <a:gd name="connsiteX69" fmla="*/ 79948 w 886159"/>
              <a:gd name="connsiteY69" fmla="*/ 219074 h 219074"/>
              <a:gd name="connsiteX70" fmla="*/ 0 w 886159"/>
              <a:gd name="connsiteY70" fmla="*/ 147146 h 219074"/>
              <a:gd name="connsiteX71" fmla="*/ 82446 w 886159"/>
              <a:gd name="connsiteY71" fmla="*/ 77787 h 219074"/>
              <a:gd name="connsiteX72" fmla="*/ 385676 w 886159"/>
              <a:gd name="connsiteY72" fmla="*/ 0 h 219074"/>
              <a:gd name="connsiteX73" fmla="*/ 433387 w 886159"/>
              <a:gd name="connsiteY73" fmla="*/ 10160 h 219074"/>
              <a:gd name="connsiteX74" fmla="*/ 423342 w 886159"/>
              <a:gd name="connsiteY74" fmla="*/ 30480 h 219074"/>
              <a:gd name="connsiteX75" fmla="*/ 420831 w 886159"/>
              <a:gd name="connsiteY75" fmla="*/ 30480 h 219074"/>
              <a:gd name="connsiteX76" fmla="*/ 385676 w 886159"/>
              <a:gd name="connsiteY76" fmla="*/ 17780 h 219074"/>
              <a:gd name="connsiteX77" fmla="*/ 345498 w 886159"/>
              <a:gd name="connsiteY77" fmla="*/ 63500 h 219074"/>
              <a:gd name="connsiteX78" fmla="*/ 345498 w 886159"/>
              <a:gd name="connsiteY78" fmla="*/ 83820 h 219074"/>
              <a:gd name="connsiteX79" fmla="*/ 385676 w 886159"/>
              <a:gd name="connsiteY79" fmla="*/ 83820 h 219074"/>
              <a:gd name="connsiteX80" fmla="*/ 388187 w 886159"/>
              <a:gd name="connsiteY80" fmla="*/ 86360 h 219074"/>
              <a:gd name="connsiteX81" fmla="*/ 380653 w 886159"/>
              <a:gd name="connsiteY81" fmla="*/ 96520 h 219074"/>
              <a:gd name="connsiteX82" fmla="*/ 378142 w 886159"/>
              <a:gd name="connsiteY82" fmla="*/ 99060 h 219074"/>
              <a:gd name="connsiteX83" fmla="*/ 345498 w 886159"/>
              <a:gd name="connsiteY83" fmla="*/ 99060 h 219074"/>
              <a:gd name="connsiteX84" fmla="*/ 345498 w 886159"/>
              <a:gd name="connsiteY84" fmla="*/ 215900 h 219074"/>
              <a:gd name="connsiteX85" fmla="*/ 342986 w 886159"/>
              <a:gd name="connsiteY85" fmla="*/ 215900 h 219074"/>
              <a:gd name="connsiteX86" fmla="*/ 317875 w 886159"/>
              <a:gd name="connsiteY86" fmla="*/ 215900 h 219074"/>
              <a:gd name="connsiteX87" fmla="*/ 317875 w 886159"/>
              <a:gd name="connsiteY87" fmla="*/ 99060 h 219074"/>
              <a:gd name="connsiteX88" fmla="*/ 297786 w 886159"/>
              <a:gd name="connsiteY88" fmla="*/ 99060 h 219074"/>
              <a:gd name="connsiteX89" fmla="*/ 295275 w 886159"/>
              <a:gd name="connsiteY89" fmla="*/ 96520 h 219074"/>
              <a:gd name="connsiteX90" fmla="*/ 295275 w 886159"/>
              <a:gd name="connsiteY90" fmla="*/ 86360 h 219074"/>
              <a:gd name="connsiteX91" fmla="*/ 297786 w 886159"/>
              <a:gd name="connsiteY91" fmla="*/ 83820 h 219074"/>
              <a:gd name="connsiteX92" fmla="*/ 315364 w 886159"/>
              <a:gd name="connsiteY92" fmla="*/ 83820 h 219074"/>
              <a:gd name="connsiteX93" fmla="*/ 315364 w 886159"/>
              <a:gd name="connsiteY93" fmla="*/ 68580 h 219074"/>
              <a:gd name="connsiteX94" fmla="*/ 385676 w 886159"/>
              <a:gd name="connsiteY94" fmla="*/ 0 h 21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86159" h="219074">
                <a:moveTo>
                  <a:pt x="809625" y="77787"/>
                </a:moveTo>
                <a:cubicBezTo>
                  <a:pt x="865286" y="77787"/>
                  <a:pt x="890587" y="113751"/>
                  <a:pt x="885527" y="152284"/>
                </a:cubicBezTo>
                <a:cubicBezTo>
                  <a:pt x="885527" y="154853"/>
                  <a:pt x="885527" y="154853"/>
                  <a:pt x="882997" y="154853"/>
                </a:cubicBezTo>
                <a:cubicBezTo>
                  <a:pt x="882997" y="154853"/>
                  <a:pt x="882997" y="154853"/>
                  <a:pt x="776733" y="154853"/>
                </a:cubicBezTo>
                <a:cubicBezTo>
                  <a:pt x="776733" y="154853"/>
                  <a:pt x="776733" y="154853"/>
                  <a:pt x="776733" y="152284"/>
                </a:cubicBezTo>
                <a:cubicBezTo>
                  <a:pt x="776733" y="152284"/>
                  <a:pt x="776733" y="152284"/>
                  <a:pt x="776733" y="142009"/>
                </a:cubicBezTo>
                <a:cubicBezTo>
                  <a:pt x="776733" y="142009"/>
                  <a:pt x="776733" y="139440"/>
                  <a:pt x="776733" y="139440"/>
                </a:cubicBezTo>
                <a:cubicBezTo>
                  <a:pt x="776733" y="139440"/>
                  <a:pt x="776733" y="139440"/>
                  <a:pt x="855166" y="139440"/>
                </a:cubicBezTo>
                <a:cubicBezTo>
                  <a:pt x="857696" y="118889"/>
                  <a:pt x="842516" y="93200"/>
                  <a:pt x="809625" y="93200"/>
                </a:cubicBezTo>
                <a:cubicBezTo>
                  <a:pt x="776733" y="93200"/>
                  <a:pt x="759023" y="113751"/>
                  <a:pt x="759023" y="149715"/>
                </a:cubicBezTo>
                <a:cubicBezTo>
                  <a:pt x="759023" y="183110"/>
                  <a:pt x="781794" y="201092"/>
                  <a:pt x="822275" y="201092"/>
                </a:cubicBezTo>
                <a:cubicBezTo>
                  <a:pt x="842516" y="201092"/>
                  <a:pt x="857696" y="198523"/>
                  <a:pt x="870346" y="193386"/>
                </a:cubicBezTo>
                <a:cubicBezTo>
                  <a:pt x="870346" y="193386"/>
                  <a:pt x="872876" y="195955"/>
                  <a:pt x="870346" y="195955"/>
                </a:cubicBezTo>
                <a:cubicBezTo>
                  <a:pt x="870346" y="195955"/>
                  <a:pt x="870346" y="195955"/>
                  <a:pt x="862756" y="213937"/>
                </a:cubicBezTo>
                <a:cubicBezTo>
                  <a:pt x="852636" y="216505"/>
                  <a:pt x="834925" y="219074"/>
                  <a:pt x="817215" y="219074"/>
                </a:cubicBezTo>
                <a:cubicBezTo>
                  <a:pt x="759023" y="219074"/>
                  <a:pt x="728662" y="195955"/>
                  <a:pt x="728662" y="149715"/>
                </a:cubicBezTo>
                <a:cubicBezTo>
                  <a:pt x="728662" y="108614"/>
                  <a:pt x="759023" y="77787"/>
                  <a:pt x="809625" y="77787"/>
                </a:cubicBezTo>
                <a:close/>
                <a:moveTo>
                  <a:pt x="662197" y="77787"/>
                </a:moveTo>
                <a:cubicBezTo>
                  <a:pt x="687358" y="77787"/>
                  <a:pt x="707486" y="85494"/>
                  <a:pt x="717550" y="90632"/>
                </a:cubicBezTo>
                <a:cubicBezTo>
                  <a:pt x="717550" y="90632"/>
                  <a:pt x="717550" y="90632"/>
                  <a:pt x="707486" y="111182"/>
                </a:cubicBezTo>
                <a:cubicBezTo>
                  <a:pt x="707486" y="111182"/>
                  <a:pt x="707486" y="111182"/>
                  <a:pt x="704970" y="111182"/>
                </a:cubicBezTo>
                <a:cubicBezTo>
                  <a:pt x="697422" y="100907"/>
                  <a:pt x="682325" y="95769"/>
                  <a:pt x="664713" y="95769"/>
                </a:cubicBezTo>
                <a:cubicBezTo>
                  <a:pt x="637037" y="95769"/>
                  <a:pt x="614392" y="113751"/>
                  <a:pt x="614392" y="149715"/>
                </a:cubicBezTo>
                <a:cubicBezTo>
                  <a:pt x="614392" y="183110"/>
                  <a:pt x="637037" y="201092"/>
                  <a:pt x="664713" y="201092"/>
                </a:cubicBezTo>
                <a:cubicBezTo>
                  <a:pt x="677293" y="201092"/>
                  <a:pt x="687358" y="201092"/>
                  <a:pt x="699938" y="195955"/>
                </a:cubicBezTo>
                <a:cubicBezTo>
                  <a:pt x="702454" y="195955"/>
                  <a:pt x="702454" y="195955"/>
                  <a:pt x="702454" y="198523"/>
                </a:cubicBezTo>
                <a:cubicBezTo>
                  <a:pt x="702454" y="198523"/>
                  <a:pt x="702454" y="198523"/>
                  <a:pt x="692390" y="213937"/>
                </a:cubicBezTo>
                <a:cubicBezTo>
                  <a:pt x="682325" y="219074"/>
                  <a:pt x="674777" y="219074"/>
                  <a:pt x="662197" y="219074"/>
                </a:cubicBezTo>
                <a:cubicBezTo>
                  <a:pt x="611876" y="219074"/>
                  <a:pt x="584200" y="188248"/>
                  <a:pt x="584200" y="149715"/>
                </a:cubicBezTo>
                <a:cubicBezTo>
                  <a:pt x="584200" y="108614"/>
                  <a:pt x="611876" y="77787"/>
                  <a:pt x="662197" y="77787"/>
                </a:cubicBezTo>
                <a:close/>
                <a:moveTo>
                  <a:pt x="476249" y="77787"/>
                </a:moveTo>
                <a:cubicBezTo>
                  <a:pt x="534441" y="77787"/>
                  <a:pt x="557212" y="111182"/>
                  <a:pt x="557212" y="154853"/>
                </a:cubicBezTo>
                <a:cubicBezTo>
                  <a:pt x="557212" y="154853"/>
                  <a:pt x="557212" y="154853"/>
                  <a:pt x="557212" y="216505"/>
                </a:cubicBezTo>
                <a:cubicBezTo>
                  <a:pt x="557212" y="216505"/>
                  <a:pt x="557212" y="216505"/>
                  <a:pt x="554682" y="216505"/>
                </a:cubicBezTo>
                <a:cubicBezTo>
                  <a:pt x="554682" y="216505"/>
                  <a:pt x="554682" y="216505"/>
                  <a:pt x="526851" y="216505"/>
                </a:cubicBezTo>
                <a:cubicBezTo>
                  <a:pt x="526851" y="216505"/>
                  <a:pt x="524321" y="216505"/>
                  <a:pt x="524321" y="216505"/>
                </a:cubicBezTo>
                <a:cubicBezTo>
                  <a:pt x="524321" y="216505"/>
                  <a:pt x="524321" y="216505"/>
                  <a:pt x="524321" y="154853"/>
                </a:cubicBezTo>
                <a:cubicBezTo>
                  <a:pt x="524321" y="118889"/>
                  <a:pt x="514201" y="95769"/>
                  <a:pt x="476249" y="95769"/>
                </a:cubicBezTo>
                <a:cubicBezTo>
                  <a:pt x="445889" y="95769"/>
                  <a:pt x="428178" y="116320"/>
                  <a:pt x="428178" y="149715"/>
                </a:cubicBezTo>
                <a:cubicBezTo>
                  <a:pt x="428178" y="172835"/>
                  <a:pt x="438298" y="201092"/>
                  <a:pt x="473719" y="201092"/>
                </a:cubicBezTo>
                <a:cubicBezTo>
                  <a:pt x="483840" y="201092"/>
                  <a:pt x="491430" y="198523"/>
                  <a:pt x="499020" y="195955"/>
                </a:cubicBezTo>
                <a:cubicBezTo>
                  <a:pt x="499020" y="195955"/>
                  <a:pt x="501550" y="198523"/>
                  <a:pt x="501550" y="198523"/>
                </a:cubicBezTo>
                <a:cubicBezTo>
                  <a:pt x="501550" y="198523"/>
                  <a:pt x="501550" y="198523"/>
                  <a:pt x="496490" y="216505"/>
                </a:cubicBezTo>
                <a:cubicBezTo>
                  <a:pt x="488900" y="219074"/>
                  <a:pt x="481310" y="219074"/>
                  <a:pt x="471189" y="219074"/>
                </a:cubicBezTo>
                <a:cubicBezTo>
                  <a:pt x="418058" y="219074"/>
                  <a:pt x="395287" y="188248"/>
                  <a:pt x="395287" y="149715"/>
                </a:cubicBezTo>
                <a:cubicBezTo>
                  <a:pt x="395287" y="106045"/>
                  <a:pt x="428178" y="77787"/>
                  <a:pt x="476249" y="77787"/>
                </a:cubicBezTo>
                <a:close/>
                <a:moveTo>
                  <a:pt x="202627" y="77787"/>
                </a:moveTo>
                <a:cubicBezTo>
                  <a:pt x="257591" y="77787"/>
                  <a:pt x="282575" y="108614"/>
                  <a:pt x="282575" y="149715"/>
                </a:cubicBezTo>
                <a:cubicBezTo>
                  <a:pt x="282575" y="188248"/>
                  <a:pt x="255093" y="219074"/>
                  <a:pt x="200129" y="219074"/>
                </a:cubicBezTo>
                <a:cubicBezTo>
                  <a:pt x="167650" y="219074"/>
                  <a:pt x="145165" y="208799"/>
                  <a:pt x="130175" y="195955"/>
                </a:cubicBezTo>
                <a:cubicBezTo>
                  <a:pt x="130175" y="195955"/>
                  <a:pt x="130175" y="195955"/>
                  <a:pt x="145165" y="165128"/>
                </a:cubicBezTo>
                <a:cubicBezTo>
                  <a:pt x="145165" y="165128"/>
                  <a:pt x="147664" y="165128"/>
                  <a:pt x="147664" y="165128"/>
                </a:cubicBezTo>
                <a:cubicBezTo>
                  <a:pt x="155159" y="185679"/>
                  <a:pt x="172647" y="201092"/>
                  <a:pt x="200129" y="201092"/>
                </a:cubicBezTo>
                <a:cubicBezTo>
                  <a:pt x="230109" y="201092"/>
                  <a:pt x="250096" y="180541"/>
                  <a:pt x="250096" y="149715"/>
                </a:cubicBezTo>
                <a:cubicBezTo>
                  <a:pt x="250096" y="111182"/>
                  <a:pt x="230109" y="95769"/>
                  <a:pt x="202627" y="95769"/>
                </a:cubicBezTo>
                <a:cubicBezTo>
                  <a:pt x="190136" y="95769"/>
                  <a:pt x="182641" y="98338"/>
                  <a:pt x="175145" y="98338"/>
                </a:cubicBezTo>
                <a:cubicBezTo>
                  <a:pt x="172647" y="100907"/>
                  <a:pt x="170149" y="98338"/>
                  <a:pt x="172647" y="95769"/>
                </a:cubicBezTo>
                <a:cubicBezTo>
                  <a:pt x="172647" y="95769"/>
                  <a:pt x="172647" y="95769"/>
                  <a:pt x="180142" y="80356"/>
                </a:cubicBezTo>
                <a:cubicBezTo>
                  <a:pt x="187637" y="77787"/>
                  <a:pt x="195132" y="77787"/>
                  <a:pt x="202627" y="77787"/>
                </a:cubicBezTo>
                <a:close/>
                <a:moveTo>
                  <a:pt x="82446" y="77787"/>
                </a:moveTo>
                <a:cubicBezTo>
                  <a:pt x="112426" y="77787"/>
                  <a:pt x="137410" y="88063"/>
                  <a:pt x="152400" y="100907"/>
                </a:cubicBezTo>
                <a:cubicBezTo>
                  <a:pt x="152400" y="100907"/>
                  <a:pt x="152400" y="100907"/>
                  <a:pt x="137410" y="129164"/>
                </a:cubicBezTo>
                <a:cubicBezTo>
                  <a:pt x="137410" y="131733"/>
                  <a:pt x="134911" y="131733"/>
                  <a:pt x="132413" y="129164"/>
                </a:cubicBezTo>
                <a:cubicBezTo>
                  <a:pt x="127416" y="111182"/>
                  <a:pt x="109928" y="95769"/>
                  <a:pt x="82446" y="95769"/>
                </a:cubicBezTo>
                <a:cubicBezTo>
                  <a:pt x="52466" y="95769"/>
                  <a:pt x="32479" y="113751"/>
                  <a:pt x="32479" y="147146"/>
                </a:cubicBezTo>
                <a:cubicBezTo>
                  <a:pt x="32479" y="183110"/>
                  <a:pt x="52466" y="201092"/>
                  <a:pt x="79948" y="201092"/>
                </a:cubicBezTo>
                <a:cubicBezTo>
                  <a:pt x="92439" y="201092"/>
                  <a:pt x="99934" y="198523"/>
                  <a:pt x="107430" y="195955"/>
                </a:cubicBezTo>
                <a:cubicBezTo>
                  <a:pt x="109928" y="195955"/>
                  <a:pt x="109928" y="198523"/>
                  <a:pt x="109928" y="201092"/>
                </a:cubicBezTo>
                <a:cubicBezTo>
                  <a:pt x="109928" y="201092"/>
                  <a:pt x="109928" y="201092"/>
                  <a:pt x="102433" y="216505"/>
                </a:cubicBezTo>
                <a:cubicBezTo>
                  <a:pt x="94938" y="219074"/>
                  <a:pt x="87443" y="219074"/>
                  <a:pt x="79948" y="219074"/>
                </a:cubicBezTo>
                <a:cubicBezTo>
                  <a:pt x="24984" y="219074"/>
                  <a:pt x="0" y="185679"/>
                  <a:pt x="0" y="147146"/>
                </a:cubicBezTo>
                <a:cubicBezTo>
                  <a:pt x="0" y="108614"/>
                  <a:pt x="27482" y="77787"/>
                  <a:pt x="82446" y="77787"/>
                </a:cubicBezTo>
                <a:close/>
                <a:moveTo>
                  <a:pt x="385676" y="0"/>
                </a:moveTo>
                <a:cubicBezTo>
                  <a:pt x="403253" y="0"/>
                  <a:pt x="420831" y="5080"/>
                  <a:pt x="433387" y="10160"/>
                </a:cubicBezTo>
                <a:cubicBezTo>
                  <a:pt x="433387" y="10160"/>
                  <a:pt x="433387" y="10160"/>
                  <a:pt x="423342" y="30480"/>
                </a:cubicBezTo>
                <a:cubicBezTo>
                  <a:pt x="423342" y="30480"/>
                  <a:pt x="423342" y="30480"/>
                  <a:pt x="420831" y="30480"/>
                </a:cubicBezTo>
                <a:cubicBezTo>
                  <a:pt x="413298" y="22860"/>
                  <a:pt x="400742" y="17780"/>
                  <a:pt x="385676" y="17780"/>
                </a:cubicBezTo>
                <a:cubicBezTo>
                  <a:pt x="353031" y="17780"/>
                  <a:pt x="345498" y="40640"/>
                  <a:pt x="345498" y="63500"/>
                </a:cubicBezTo>
                <a:cubicBezTo>
                  <a:pt x="345498" y="63500"/>
                  <a:pt x="345498" y="63500"/>
                  <a:pt x="345498" y="83820"/>
                </a:cubicBezTo>
                <a:cubicBezTo>
                  <a:pt x="345498" y="83820"/>
                  <a:pt x="345498" y="83820"/>
                  <a:pt x="385676" y="83820"/>
                </a:cubicBezTo>
                <a:cubicBezTo>
                  <a:pt x="385676" y="83820"/>
                  <a:pt x="388187" y="83820"/>
                  <a:pt x="388187" y="86360"/>
                </a:cubicBezTo>
                <a:cubicBezTo>
                  <a:pt x="388187" y="86360"/>
                  <a:pt x="388187" y="86360"/>
                  <a:pt x="380653" y="96520"/>
                </a:cubicBezTo>
                <a:cubicBezTo>
                  <a:pt x="380653" y="99060"/>
                  <a:pt x="380653" y="99060"/>
                  <a:pt x="378142" y="99060"/>
                </a:cubicBezTo>
                <a:cubicBezTo>
                  <a:pt x="378142" y="99060"/>
                  <a:pt x="378142" y="99060"/>
                  <a:pt x="345498" y="99060"/>
                </a:cubicBezTo>
                <a:cubicBezTo>
                  <a:pt x="345498" y="99060"/>
                  <a:pt x="345498" y="99060"/>
                  <a:pt x="345498" y="215900"/>
                </a:cubicBezTo>
                <a:cubicBezTo>
                  <a:pt x="345498" y="215900"/>
                  <a:pt x="345498" y="215900"/>
                  <a:pt x="342986" y="215900"/>
                </a:cubicBezTo>
                <a:cubicBezTo>
                  <a:pt x="342986" y="215900"/>
                  <a:pt x="342986" y="215900"/>
                  <a:pt x="317875" y="215900"/>
                </a:cubicBezTo>
                <a:cubicBezTo>
                  <a:pt x="317875" y="215900"/>
                  <a:pt x="317875" y="215900"/>
                  <a:pt x="317875" y="99060"/>
                </a:cubicBezTo>
                <a:cubicBezTo>
                  <a:pt x="317875" y="99060"/>
                  <a:pt x="317875" y="99060"/>
                  <a:pt x="297786" y="99060"/>
                </a:cubicBezTo>
                <a:cubicBezTo>
                  <a:pt x="297786" y="99060"/>
                  <a:pt x="295275" y="99060"/>
                  <a:pt x="295275" y="96520"/>
                </a:cubicBezTo>
                <a:cubicBezTo>
                  <a:pt x="295275" y="96520"/>
                  <a:pt x="295275" y="96520"/>
                  <a:pt x="295275" y="86360"/>
                </a:cubicBezTo>
                <a:cubicBezTo>
                  <a:pt x="295275" y="83820"/>
                  <a:pt x="297786" y="83820"/>
                  <a:pt x="297786" y="83820"/>
                </a:cubicBezTo>
                <a:cubicBezTo>
                  <a:pt x="297786" y="83820"/>
                  <a:pt x="297786" y="83820"/>
                  <a:pt x="315364" y="83820"/>
                </a:cubicBezTo>
                <a:cubicBezTo>
                  <a:pt x="315364" y="83820"/>
                  <a:pt x="315364" y="83820"/>
                  <a:pt x="315364" y="68580"/>
                </a:cubicBezTo>
                <a:cubicBezTo>
                  <a:pt x="315364" y="22860"/>
                  <a:pt x="345498" y="0"/>
                  <a:pt x="385676" y="0"/>
                </a:cubicBezTo>
                <a:close/>
              </a:path>
            </a:pathLst>
          </a:custGeom>
          <a:solidFill>
            <a:srgbClr val="1C35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013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7B3012D-9E5F-4C2A-BE25-774B6C8CA273}"/>
              </a:ext>
            </a:extLst>
          </p:cNvPr>
          <p:cNvGrpSpPr/>
          <p:nvPr userDrawn="1"/>
        </p:nvGrpSpPr>
        <p:grpSpPr>
          <a:xfrm>
            <a:off x="6958942" y="0"/>
            <a:ext cx="1060777" cy="1476511"/>
            <a:chOff x="2689543" y="1651754"/>
            <a:chExt cx="1885826" cy="1022200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9BEC8D51-AAA1-42FA-B9E8-AAF8DC78F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731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8D0B02-1833-4DBA-9652-7C44FA8DF3F9}"/>
                </a:ext>
              </a:extLst>
            </p:cNvPr>
            <p:cNvSpPr/>
            <p:nvPr/>
          </p:nvSpPr>
          <p:spPr>
            <a:xfrm>
              <a:off x="2689543" y="2010311"/>
              <a:ext cx="1885826" cy="6636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>
                <a:defRPr/>
              </a:pPr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Select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&gt; “background”</a:t>
              </a:r>
            </a:p>
          </p:txBody>
        </p:sp>
      </p:grp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043A2610-DC92-4E54-9923-D1D64E0BB74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2335" y="7862864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099E4FE9-A36A-4623-83F8-9A4CD5CB6D8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783998" y="7862864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20" name="Espace réservé du texte 12">
            <a:extLst>
              <a:ext uri="{FF2B5EF4-FFF2-40B4-BE49-F238E27FC236}">
                <a16:creationId xmlns:a16="http://schemas.microsoft.com/office/drawing/2014/main" id="{332C4CAF-C8B6-4365-A0B1-6645C7358CF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655660" y="7862864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21" name="Espace réservé du texte 10">
            <a:extLst>
              <a:ext uri="{FF2B5EF4-FFF2-40B4-BE49-F238E27FC236}">
                <a16:creationId xmlns:a16="http://schemas.microsoft.com/office/drawing/2014/main" id="{01D1A5BB-9656-4E29-B8E6-46AD6CA6C82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2335" y="6764884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22" name="Espace réservé du texte 10">
            <a:extLst>
              <a:ext uri="{FF2B5EF4-FFF2-40B4-BE49-F238E27FC236}">
                <a16:creationId xmlns:a16="http://schemas.microsoft.com/office/drawing/2014/main" id="{B020CBAD-51B3-4353-BF62-03582F27C88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83998" y="6764884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23" name="Espace réservé du texte 10">
            <a:extLst>
              <a:ext uri="{FF2B5EF4-FFF2-40B4-BE49-F238E27FC236}">
                <a16:creationId xmlns:a16="http://schemas.microsoft.com/office/drawing/2014/main" id="{EAE653F5-69D2-40AA-BAB6-95401868A55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655660" y="6764884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43519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X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B73485A9-17A6-435D-8200-2DF05F4C70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B73485A9-17A6-435D-8200-2DF05F4C70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50">
            <a:extLst>
              <a:ext uri="{FF2B5EF4-FFF2-40B4-BE49-F238E27FC236}">
                <a16:creationId xmlns:a16="http://schemas.microsoft.com/office/drawing/2014/main" id="{17AFDA40-C449-45F6-8053-C9B9E0FADAD2}"/>
              </a:ext>
            </a:extLst>
          </p:cNvPr>
          <p:cNvSpPr/>
          <p:nvPr userDrawn="1"/>
        </p:nvSpPr>
        <p:spPr>
          <a:xfrm>
            <a:off x="307136" y="4200878"/>
            <a:ext cx="6243683" cy="49164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50" name="Espace réservé pour une image  49">
            <a:extLst>
              <a:ext uri="{FF2B5EF4-FFF2-40B4-BE49-F238E27FC236}">
                <a16:creationId xmlns:a16="http://schemas.microsoft.com/office/drawing/2014/main" id="{1BF632A4-1363-45BE-9C9B-1C350D05F76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858000" cy="5906911"/>
          </a:xfrm>
          <a:custGeom>
            <a:avLst/>
            <a:gdLst>
              <a:gd name="connsiteX0" fmla="*/ 0 w 12192000"/>
              <a:gd name="connsiteY0" fmla="*/ 0 h 4089400"/>
              <a:gd name="connsiteX1" fmla="*/ 12192000 w 12192000"/>
              <a:gd name="connsiteY1" fmla="*/ 0 h 4089400"/>
              <a:gd name="connsiteX2" fmla="*/ 12192000 w 12192000"/>
              <a:gd name="connsiteY2" fmla="*/ 4089400 h 4089400"/>
              <a:gd name="connsiteX3" fmla="*/ 11645900 w 12192000"/>
              <a:gd name="connsiteY3" fmla="*/ 4089400 h 4089400"/>
              <a:gd name="connsiteX4" fmla="*/ 11645900 w 12192000"/>
              <a:gd name="connsiteY4" fmla="*/ 2908300 h 4089400"/>
              <a:gd name="connsiteX5" fmla="*/ 546020 w 12192000"/>
              <a:gd name="connsiteY5" fmla="*/ 2908300 h 4089400"/>
              <a:gd name="connsiteX6" fmla="*/ 546020 w 12192000"/>
              <a:gd name="connsiteY6" fmla="*/ 4089400 h 4089400"/>
              <a:gd name="connsiteX7" fmla="*/ 0 w 12192000"/>
              <a:gd name="connsiteY7" fmla="*/ 4089400 h 408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089400">
                <a:moveTo>
                  <a:pt x="0" y="0"/>
                </a:moveTo>
                <a:lnTo>
                  <a:pt x="12192000" y="0"/>
                </a:lnTo>
                <a:lnTo>
                  <a:pt x="12192000" y="4089400"/>
                </a:lnTo>
                <a:lnTo>
                  <a:pt x="11645900" y="4089400"/>
                </a:lnTo>
                <a:lnTo>
                  <a:pt x="11645900" y="2908300"/>
                </a:lnTo>
                <a:lnTo>
                  <a:pt x="546020" y="2908300"/>
                </a:lnTo>
                <a:lnTo>
                  <a:pt x="546020" y="4089400"/>
                </a:lnTo>
                <a:lnTo>
                  <a:pt x="0" y="4089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EE7BCE36-8782-4614-BDC3-A5172C19A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137" y="470368"/>
            <a:ext cx="6241075" cy="146821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spc="169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8A2F6933-2B74-44F2-8416-DED61E20519A}"/>
              </a:ext>
            </a:extLst>
          </p:cNvPr>
          <p:cNvSpPr>
            <a:spLocks/>
          </p:cNvSpPr>
          <p:nvPr userDrawn="1"/>
        </p:nvSpPr>
        <p:spPr bwMode="auto">
          <a:xfrm>
            <a:off x="6271320" y="9371717"/>
            <a:ext cx="498464" cy="316440"/>
          </a:xfrm>
          <a:custGeom>
            <a:avLst/>
            <a:gdLst>
              <a:gd name="connsiteX0" fmla="*/ 809625 w 886159"/>
              <a:gd name="connsiteY0" fmla="*/ 77787 h 219074"/>
              <a:gd name="connsiteX1" fmla="*/ 885527 w 886159"/>
              <a:gd name="connsiteY1" fmla="*/ 152284 h 219074"/>
              <a:gd name="connsiteX2" fmla="*/ 882997 w 886159"/>
              <a:gd name="connsiteY2" fmla="*/ 154853 h 219074"/>
              <a:gd name="connsiteX3" fmla="*/ 776733 w 886159"/>
              <a:gd name="connsiteY3" fmla="*/ 154853 h 219074"/>
              <a:gd name="connsiteX4" fmla="*/ 776733 w 886159"/>
              <a:gd name="connsiteY4" fmla="*/ 152284 h 219074"/>
              <a:gd name="connsiteX5" fmla="*/ 776733 w 886159"/>
              <a:gd name="connsiteY5" fmla="*/ 142009 h 219074"/>
              <a:gd name="connsiteX6" fmla="*/ 776733 w 886159"/>
              <a:gd name="connsiteY6" fmla="*/ 139440 h 219074"/>
              <a:gd name="connsiteX7" fmla="*/ 855166 w 886159"/>
              <a:gd name="connsiteY7" fmla="*/ 139440 h 219074"/>
              <a:gd name="connsiteX8" fmla="*/ 809625 w 886159"/>
              <a:gd name="connsiteY8" fmla="*/ 93200 h 219074"/>
              <a:gd name="connsiteX9" fmla="*/ 759023 w 886159"/>
              <a:gd name="connsiteY9" fmla="*/ 149715 h 219074"/>
              <a:gd name="connsiteX10" fmla="*/ 822275 w 886159"/>
              <a:gd name="connsiteY10" fmla="*/ 201092 h 219074"/>
              <a:gd name="connsiteX11" fmla="*/ 870346 w 886159"/>
              <a:gd name="connsiteY11" fmla="*/ 193386 h 219074"/>
              <a:gd name="connsiteX12" fmla="*/ 870346 w 886159"/>
              <a:gd name="connsiteY12" fmla="*/ 195955 h 219074"/>
              <a:gd name="connsiteX13" fmla="*/ 862756 w 886159"/>
              <a:gd name="connsiteY13" fmla="*/ 213937 h 219074"/>
              <a:gd name="connsiteX14" fmla="*/ 817215 w 886159"/>
              <a:gd name="connsiteY14" fmla="*/ 219074 h 219074"/>
              <a:gd name="connsiteX15" fmla="*/ 728662 w 886159"/>
              <a:gd name="connsiteY15" fmla="*/ 149715 h 219074"/>
              <a:gd name="connsiteX16" fmla="*/ 809625 w 886159"/>
              <a:gd name="connsiteY16" fmla="*/ 77787 h 219074"/>
              <a:gd name="connsiteX17" fmla="*/ 662197 w 886159"/>
              <a:gd name="connsiteY17" fmla="*/ 77787 h 219074"/>
              <a:gd name="connsiteX18" fmla="*/ 717550 w 886159"/>
              <a:gd name="connsiteY18" fmla="*/ 90632 h 219074"/>
              <a:gd name="connsiteX19" fmla="*/ 707486 w 886159"/>
              <a:gd name="connsiteY19" fmla="*/ 111182 h 219074"/>
              <a:gd name="connsiteX20" fmla="*/ 704970 w 886159"/>
              <a:gd name="connsiteY20" fmla="*/ 111182 h 219074"/>
              <a:gd name="connsiteX21" fmla="*/ 664713 w 886159"/>
              <a:gd name="connsiteY21" fmla="*/ 95769 h 219074"/>
              <a:gd name="connsiteX22" fmla="*/ 614392 w 886159"/>
              <a:gd name="connsiteY22" fmla="*/ 149715 h 219074"/>
              <a:gd name="connsiteX23" fmla="*/ 664713 w 886159"/>
              <a:gd name="connsiteY23" fmla="*/ 201092 h 219074"/>
              <a:gd name="connsiteX24" fmla="*/ 699938 w 886159"/>
              <a:gd name="connsiteY24" fmla="*/ 195955 h 219074"/>
              <a:gd name="connsiteX25" fmla="*/ 702454 w 886159"/>
              <a:gd name="connsiteY25" fmla="*/ 198523 h 219074"/>
              <a:gd name="connsiteX26" fmla="*/ 692390 w 886159"/>
              <a:gd name="connsiteY26" fmla="*/ 213937 h 219074"/>
              <a:gd name="connsiteX27" fmla="*/ 662197 w 886159"/>
              <a:gd name="connsiteY27" fmla="*/ 219074 h 219074"/>
              <a:gd name="connsiteX28" fmla="*/ 584200 w 886159"/>
              <a:gd name="connsiteY28" fmla="*/ 149715 h 219074"/>
              <a:gd name="connsiteX29" fmla="*/ 662197 w 886159"/>
              <a:gd name="connsiteY29" fmla="*/ 77787 h 219074"/>
              <a:gd name="connsiteX30" fmla="*/ 476249 w 886159"/>
              <a:gd name="connsiteY30" fmla="*/ 77787 h 219074"/>
              <a:gd name="connsiteX31" fmla="*/ 557212 w 886159"/>
              <a:gd name="connsiteY31" fmla="*/ 154853 h 219074"/>
              <a:gd name="connsiteX32" fmla="*/ 557212 w 886159"/>
              <a:gd name="connsiteY32" fmla="*/ 216505 h 219074"/>
              <a:gd name="connsiteX33" fmla="*/ 554682 w 886159"/>
              <a:gd name="connsiteY33" fmla="*/ 216505 h 219074"/>
              <a:gd name="connsiteX34" fmla="*/ 526851 w 886159"/>
              <a:gd name="connsiteY34" fmla="*/ 216505 h 219074"/>
              <a:gd name="connsiteX35" fmla="*/ 524321 w 886159"/>
              <a:gd name="connsiteY35" fmla="*/ 216505 h 219074"/>
              <a:gd name="connsiteX36" fmla="*/ 524321 w 886159"/>
              <a:gd name="connsiteY36" fmla="*/ 154853 h 219074"/>
              <a:gd name="connsiteX37" fmla="*/ 476249 w 886159"/>
              <a:gd name="connsiteY37" fmla="*/ 95769 h 219074"/>
              <a:gd name="connsiteX38" fmla="*/ 428178 w 886159"/>
              <a:gd name="connsiteY38" fmla="*/ 149715 h 219074"/>
              <a:gd name="connsiteX39" fmla="*/ 473719 w 886159"/>
              <a:gd name="connsiteY39" fmla="*/ 201092 h 219074"/>
              <a:gd name="connsiteX40" fmla="*/ 499020 w 886159"/>
              <a:gd name="connsiteY40" fmla="*/ 195955 h 219074"/>
              <a:gd name="connsiteX41" fmla="*/ 501550 w 886159"/>
              <a:gd name="connsiteY41" fmla="*/ 198523 h 219074"/>
              <a:gd name="connsiteX42" fmla="*/ 496490 w 886159"/>
              <a:gd name="connsiteY42" fmla="*/ 216505 h 219074"/>
              <a:gd name="connsiteX43" fmla="*/ 471189 w 886159"/>
              <a:gd name="connsiteY43" fmla="*/ 219074 h 219074"/>
              <a:gd name="connsiteX44" fmla="*/ 395287 w 886159"/>
              <a:gd name="connsiteY44" fmla="*/ 149715 h 219074"/>
              <a:gd name="connsiteX45" fmla="*/ 476249 w 886159"/>
              <a:gd name="connsiteY45" fmla="*/ 77787 h 219074"/>
              <a:gd name="connsiteX46" fmla="*/ 202627 w 886159"/>
              <a:gd name="connsiteY46" fmla="*/ 77787 h 219074"/>
              <a:gd name="connsiteX47" fmla="*/ 282575 w 886159"/>
              <a:gd name="connsiteY47" fmla="*/ 149715 h 219074"/>
              <a:gd name="connsiteX48" fmla="*/ 200129 w 886159"/>
              <a:gd name="connsiteY48" fmla="*/ 219074 h 219074"/>
              <a:gd name="connsiteX49" fmla="*/ 130175 w 886159"/>
              <a:gd name="connsiteY49" fmla="*/ 195955 h 219074"/>
              <a:gd name="connsiteX50" fmla="*/ 145165 w 886159"/>
              <a:gd name="connsiteY50" fmla="*/ 165128 h 219074"/>
              <a:gd name="connsiteX51" fmla="*/ 147664 w 886159"/>
              <a:gd name="connsiteY51" fmla="*/ 165128 h 219074"/>
              <a:gd name="connsiteX52" fmla="*/ 200129 w 886159"/>
              <a:gd name="connsiteY52" fmla="*/ 201092 h 219074"/>
              <a:gd name="connsiteX53" fmla="*/ 250096 w 886159"/>
              <a:gd name="connsiteY53" fmla="*/ 149715 h 219074"/>
              <a:gd name="connsiteX54" fmla="*/ 202627 w 886159"/>
              <a:gd name="connsiteY54" fmla="*/ 95769 h 219074"/>
              <a:gd name="connsiteX55" fmla="*/ 175145 w 886159"/>
              <a:gd name="connsiteY55" fmla="*/ 98338 h 219074"/>
              <a:gd name="connsiteX56" fmla="*/ 172647 w 886159"/>
              <a:gd name="connsiteY56" fmla="*/ 95769 h 219074"/>
              <a:gd name="connsiteX57" fmla="*/ 180142 w 886159"/>
              <a:gd name="connsiteY57" fmla="*/ 80356 h 219074"/>
              <a:gd name="connsiteX58" fmla="*/ 202627 w 886159"/>
              <a:gd name="connsiteY58" fmla="*/ 77787 h 219074"/>
              <a:gd name="connsiteX59" fmla="*/ 82446 w 886159"/>
              <a:gd name="connsiteY59" fmla="*/ 77787 h 219074"/>
              <a:gd name="connsiteX60" fmla="*/ 152400 w 886159"/>
              <a:gd name="connsiteY60" fmla="*/ 100907 h 219074"/>
              <a:gd name="connsiteX61" fmla="*/ 137410 w 886159"/>
              <a:gd name="connsiteY61" fmla="*/ 129164 h 219074"/>
              <a:gd name="connsiteX62" fmla="*/ 132413 w 886159"/>
              <a:gd name="connsiteY62" fmla="*/ 129164 h 219074"/>
              <a:gd name="connsiteX63" fmla="*/ 82446 w 886159"/>
              <a:gd name="connsiteY63" fmla="*/ 95769 h 219074"/>
              <a:gd name="connsiteX64" fmla="*/ 32479 w 886159"/>
              <a:gd name="connsiteY64" fmla="*/ 147146 h 219074"/>
              <a:gd name="connsiteX65" fmla="*/ 79948 w 886159"/>
              <a:gd name="connsiteY65" fmla="*/ 201092 h 219074"/>
              <a:gd name="connsiteX66" fmla="*/ 107430 w 886159"/>
              <a:gd name="connsiteY66" fmla="*/ 195955 h 219074"/>
              <a:gd name="connsiteX67" fmla="*/ 109928 w 886159"/>
              <a:gd name="connsiteY67" fmla="*/ 201092 h 219074"/>
              <a:gd name="connsiteX68" fmla="*/ 102433 w 886159"/>
              <a:gd name="connsiteY68" fmla="*/ 216505 h 219074"/>
              <a:gd name="connsiteX69" fmla="*/ 79948 w 886159"/>
              <a:gd name="connsiteY69" fmla="*/ 219074 h 219074"/>
              <a:gd name="connsiteX70" fmla="*/ 0 w 886159"/>
              <a:gd name="connsiteY70" fmla="*/ 147146 h 219074"/>
              <a:gd name="connsiteX71" fmla="*/ 82446 w 886159"/>
              <a:gd name="connsiteY71" fmla="*/ 77787 h 219074"/>
              <a:gd name="connsiteX72" fmla="*/ 385676 w 886159"/>
              <a:gd name="connsiteY72" fmla="*/ 0 h 219074"/>
              <a:gd name="connsiteX73" fmla="*/ 433387 w 886159"/>
              <a:gd name="connsiteY73" fmla="*/ 10160 h 219074"/>
              <a:gd name="connsiteX74" fmla="*/ 423342 w 886159"/>
              <a:gd name="connsiteY74" fmla="*/ 30480 h 219074"/>
              <a:gd name="connsiteX75" fmla="*/ 420831 w 886159"/>
              <a:gd name="connsiteY75" fmla="*/ 30480 h 219074"/>
              <a:gd name="connsiteX76" fmla="*/ 385676 w 886159"/>
              <a:gd name="connsiteY76" fmla="*/ 17780 h 219074"/>
              <a:gd name="connsiteX77" fmla="*/ 345498 w 886159"/>
              <a:gd name="connsiteY77" fmla="*/ 63500 h 219074"/>
              <a:gd name="connsiteX78" fmla="*/ 345498 w 886159"/>
              <a:gd name="connsiteY78" fmla="*/ 83820 h 219074"/>
              <a:gd name="connsiteX79" fmla="*/ 385676 w 886159"/>
              <a:gd name="connsiteY79" fmla="*/ 83820 h 219074"/>
              <a:gd name="connsiteX80" fmla="*/ 388187 w 886159"/>
              <a:gd name="connsiteY80" fmla="*/ 86360 h 219074"/>
              <a:gd name="connsiteX81" fmla="*/ 380653 w 886159"/>
              <a:gd name="connsiteY81" fmla="*/ 96520 h 219074"/>
              <a:gd name="connsiteX82" fmla="*/ 378142 w 886159"/>
              <a:gd name="connsiteY82" fmla="*/ 99060 h 219074"/>
              <a:gd name="connsiteX83" fmla="*/ 345498 w 886159"/>
              <a:gd name="connsiteY83" fmla="*/ 99060 h 219074"/>
              <a:gd name="connsiteX84" fmla="*/ 345498 w 886159"/>
              <a:gd name="connsiteY84" fmla="*/ 215900 h 219074"/>
              <a:gd name="connsiteX85" fmla="*/ 342986 w 886159"/>
              <a:gd name="connsiteY85" fmla="*/ 215900 h 219074"/>
              <a:gd name="connsiteX86" fmla="*/ 317875 w 886159"/>
              <a:gd name="connsiteY86" fmla="*/ 215900 h 219074"/>
              <a:gd name="connsiteX87" fmla="*/ 317875 w 886159"/>
              <a:gd name="connsiteY87" fmla="*/ 99060 h 219074"/>
              <a:gd name="connsiteX88" fmla="*/ 297786 w 886159"/>
              <a:gd name="connsiteY88" fmla="*/ 99060 h 219074"/>
              <a:gd name="connsiteX89" fmla="*/ 295275 w 886159"/>
              <a:gd name="connsiteY89" fmla="*/ 96520 h 219074"/>
              <a:gd name="connsiteX90" fmla="*/ 295275 w 886159"/>
              <a:gd name="connsiteY90" fmla="*/ 86360 h 219074"/>
              <a:gd name="connsiteX91" fmla="*/ 297786 w 886159"/>
              <a:gd name="connsiteY91" fmla="*/ 83820 h 219074"/>
              <a:gd name="connsiteX92" fmla="*/ 315364 w 886159"/>
              <a:gd name="connsiteY92" fmla="*/ 83820 h 219074"/>
              <a:gd name="connsiteX93" fmla="*/ 315364 w 886159"/>
              <a:gd name="connsiteY93" fmla="*/ 68580 h 219074"/>
              <a:gd name="connsiteX94" fmla="*/ 385676 w 886159"/>
              <a:gd name="connsiteY94" fmla="*/ 0 h 21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86159" h="219074">
                <a:moveTo>
                  <a:pt x="809625" y="77787"/>
                </a:moveTo>
                <a:cubicBezTo>
                  <a:pt x="865286" y="77787"/>
                  <a:pt x="890587" y="113751"/>
                  <a:pt x="885527" y="152284"/>
                </a:cubicBezTo>
                <a:cubicBezTo>
                  <a:pt x="885527" y="154853"/>
                  <a:pt x="885527" y="154853"/>
                  <a:pt x="882997" y="154853"/>
                </a:cubicBezTo>
                <a:cubicBezTo>
                  <a:pt x="882997" y="154853"/>
                  <a:pt x="882997" y="154853"/>
                  <a:pt x="776733" y="154853"/>
                </a:cubicBezTo>
                <a:cubicBezTo>
                  <a:pt x="776733" y="154853"/>
                  <a:pt x="776733" y="154853"/>
                  <a:pt x="776733" y="152284"/>
                </a:cubicBezTo>
                <a:cubicBezTo>
                  <a:pt x="776733" y="152284"/>
                  <a:pt x="776733" y="152284"/>
                  <a:pt x="776733" y="142009"/>
                </a:cubicBezTo>
                <a:cubicBezTo>
                  <a:pt x="776733" y="142009"/>
                  <a:pt x="776733" y="139440"/>
                  <a:pt x="776733" y="139440"/>
                </a:cubicBezTo>
                <a:cubicBezTo>
                  <a:pt x="776733" y="139440"/>
                  <a:pt x="776733" y="139440"/>
                  <a:pt x="855166" y="139440"/>
                </a:cubicBezTo>
                <a:cubicBezTo>
                  <a:pt x="857696" y="118889"/>
                  <a:pt x="842516" y="93200"/>
                  <a:pt x="809625" y="93200"/>
                </a:cubicBezTo>
                <a:cubicBezTo>
                  <a:pt x="776733" y="93200"/>
                  <a:pt x="759023" y="113751"/>
                  <a:pt x="759023" y="149715"/>
                </a:cubicBezTo>
                <a:cubicBezTo>
                  <a:pt x="759023" y="183110"/>
                  <a:pt x="781794" y="201092"/>
                  <a:pt x="822275" y="201092"/>
                </a:cubicBezTo>
                <a:cubicBezTo>
                  <a:pt x="842516" y="201092"/>
                  <a:pt x="857696" y="198523"/>
                  <a:pt x="870346" y="193386"/>
                </a:cubicBezTo>
                <a:cubicBezTo>
                  <a:pt x="870346" y="193386"/>
                  <a:pt x="872876" y="195955"/>
                  <a:pt x="870346" y="195955"/>
                </a:cubicBezTo>
                <a:cubicBezTo>
                  <a:pt x="870346" y="195955"/>
                  <a:pt x="870346" y="195955"/>
                  <a:pt x="862756" y="213937"/>
                </a:cubicBezTo>
                <a:cubicBezTo>
                  <a:pt x="852636" y="216505"/>
                  <a:pt x="834925" y="219074"/>
                  <a:pt x="817215" y="219074"/>
                </a:cubicBezTo>
                <a:cubicBezTo>
                  <a:pt x="759023" y="219074"/>
                  <a:pt x="728662" y="195955"/>
                  <a:pt x="728662" y="149715"/>
                </a:cubicBezTo>
                <a:cubicBezTo>
                  <a:pt x="728662" y="108614"/>
                  <a:pt x="759023" y="77787"/>
                  <a:pt x="809625" y="77787"/>
                </a:cubicBezTo>
                <a:close/>
                <a:moveTo>
                  <a:pt x="662197" y="77787"/>
                </a:moveTo>
                <a:cubicBezTo>
                  <a:pt x="687358" y="77787"/>
                  <a:pt x="707486" y="85494"/>
                  <a:pt x="717550" y="90632"/>
                </a:cubicBezTo>
                <a:cubicBezTo>
                  <a:pt x="717550" y="90632"/>
                  <a:pt x="717550" y="90632"/>
                  <a:pt x="707486" y="111182"/>
                </a:cubicBezTo>
                <a:cubicBezTo>
                  <a:pt x="707486" y="111182"/>
                  <a:pt x="707486" y="111182"/>
                  <a:pt x="704970" y="111182"/>
                </a:cubicBezTo>
                <a:cubicBezTo>
                  <a:pt x="697422" y="100907"/>
                  <a:pt x="682325" y="95769"/>
                  <a:pt x="664713" y="95769"/>
                </a:cubicBezTo>
                <a:cubicBezTo>
                  <a:pt x="637037" y="95769"/>
                  <a:pt x="614392" y="113751"/>
                  <a:pt x="614392" y="149715"/>
                </a:cubicBezTo>
                <a:cubicBezTo>
                  <a:pt x="614392" y="183110"/>
                  <a:pt x="637037" y="201092"/>
                  <a:pt x="664713" y="201092"/>
                </a:cubicBezTo>
                <a:cubicBezTo>
                  <a:pt x="677293" y="201092"/>
                  <a:pt x="687358" y="201092"/>
                  <a:pt x="699938" y="195955"/>
                </a:cubicBezTo>
                <a:cubicBezTo>
                  <a:pt x="702454" y="195955"/>
                  <a:pt x="702454" y="195955"/>
                  <a:pt x="702454" y="198523"/>
                </a:cubicBezTo>
                <a:cubicBezTo>
                  <a:pt x="702454" y="198523"/>
                  <a:pt x="702454" y="198523"/>
                  <a:pt x="692390" y="213937"/>
                </a:cubicBezTo>
                <a:cubicBezTo>
                  <a:pt x="682325" y="219074"/>
                  <a:pt x="674777" y="219074"/>
                  <a:pt x="662197" y="219074"/>
                </a:cubicBezTo>
                <a:cubicBezTo>
                  <a:pt x="611876" y="219074"/>
                  <a:pt x="584200" y="188248"/>
                  <a:pt x="584200" y="149715"/>
                </a:cubicBezTo>
                <a:cubicBezTo>
                  <a:pt x="584200" y="108614"/>
                  <a:pt x="611876" y="77787"/>
                  <a:pt x="662197" y="77787"/>
                </a:cubicBezTo>
                <a:close/>
                <a:moveTo>
                  <a:pt x="476249" y="77787"/>
                </a:moveTo>
                <a:cubicBezTo>
                  <a:pt x="534441" y="77787"/>
                  <a:pt x="557212" y="111182"/>
                  <a:pt x="557212" y="154853"/>
                </a:cubicBezTo>
                <a:cubicBezTo>
                  <a:pt x="557212" y="154853"/>
                  <a:pt x="557212" y="154853"/>
                  <a:pt x="557212" y="216505"/>
                </a:cubicBezTo>
                <a:cubicBezTo>
                  <a:pt x="557212" y="216505"/>
                  <a:pt x="557212" y="216505"/>
                  <a:pt x="554682" y="216505"/>
                </a:cubicBezTo>
                <a:cubicBezTo>
                  <a:pt x="554682" y="216505"/>
                  <a:pt x="554682" y="216505"/>
                  <a:pt x="526851" y="216505"/>
                </a:cubicBezTo>
                <a:cubicBezTo>
                  <a:pt x="526851" y="216505"/>
                  <a:pt x="524321" y="216505"/>
                  <a:pt x="524321" y="216505"/>
                </a:cubicBezTo>
                <a:cubicBezTo>
                  <a:pt x="524321" y="216505"/>
                  <a:pt x="524321" y="216505"/>
                  <a:pt x="524321" y="154853"/>
                </a:cubicBezTo>
                <a:cubicBezTo>
                  <a:pt x="524321" y="118889"/>
                  <a:pt x="514201" y="95769"/>
                  <a:pt x="476249" y="95769"/>
                </a:cubicBezTo>
                <a:cubicBezTo>
                  <a:pt x="445889" y="95769"/>
                  <a:pt x="428178" y="116320"/>
                  <a:pt x="428178" y="149715"/>
                </a:cubicBezTo>
                <a:cubicBezTo>
                  <a:pt x="428178" y="172835"/>
                  <a:pt x="438298" y="201092"/>
                  <a:pt x="473719" y="201092"/>
                </a:cubicBezTo>
                <a:cubicBezTo>
                  <a:pt x="483840" y="201092"/>
                  <a:pt x="491430" y="198523"/>
                  <a:pt x="499020" y="195955"/>
                </a:cubicBezTo>
                <a:cubicBezTo>
                  <a:pt x="499020" y="195955"/>
                  <a:pt x="501550" y="198523"/>
                  <a:pt x="501550" y="198523"/>
                </a:cubicBezTo>
                <a:cubicBezTo>
                  <a:pt x="501550" y="198523"/>
                  <a:pt x="501550" y="198523"/>
                  <a:pt x="496490" y="216505"/>
                </a:cubicBezTo>
                <a:cubicBezTo>
                  <a:pt x="488900" y="219074"/>
                  <a:pt x="481310" y="219074"/>
                  <a:pt x="471189" y="219074"/>
                </a:cubicBezTo>
                <a:cubicBezTo>
                  <a:pt x="418058" y="219074"/>
                  <a:pt x="395287" y="188248"/>
                  <a:pt x="395287" y="149715"/>
                </a:cubicBezTo>
                <a:cubicBezTo>
                  <a:pt x="395287" y="106045"/>
                  <a:pt x="428178" y="77787"/>
                  <a:pt x="476249" y="77787"/>
                </a:cubicBezTo>
                <a:close/>
                <a:moveTo>
                  <a:pt x="202627" y="77787"/>
                </a:moveTo>
                <a:cubicBezTo>
                  <a:pt x="257591" y="77787"/>
                  <a:pt x="282575" y="108614"/>
                  <a:pt x="282575" y="149715"/>
                </a:cubicBezTo>
                <a:cubicBezTo>
                  <a:pt x="282575" y="188248"/>
                  <a:pt x="255093" y="219074"/>
                  <a:pt x="200129" y="219074"/>
                </a:cubicBezTo>
                <a:cubicBezTo>
                  <a:pt x="167650" y="219074"/>
                  <a:pt x="145165" y="208799"/>
                  <a:pt x="130175" y="195955"/>
                </a:cubicBezTo>
                <a:cubicBezTo>
                  <a:pt x="130175" y="195955"/>
                  <a:pt x="130175" y="195955"/>
                  <a:pt x="145165" y="165128"/>
                </a:cubicBezTo>
                <a:cubicBezTo>
                  <a:pt x="145165" y="165128"/>
                  <a:pt x="147664" y="165128"/>
                  <a:pt x="147664" y="165128"/>
                </a:cubicBezTo>
                <a:cubicBezTo>
                  <a:pt x="155159" y="185679"/>
                  <a:pt x="172647" y="201092"/>
                  <a:pt x="200129" y="201092"/>
                </a:cubicBezTo>
                <a:cubicBezTo>
                  <a:pt x="230109" y="201092"/>
                  <a:pt x="250096" y="180541"/>
                  <a:pt x="250096" y="149715"/>
                </a:cubicBezTo>
                <a:cubicBezTo>
                  <a:pt x="250096" y="111182"/>
                  <a:pt x="230109" y="95769"/>
                  <a:pt x="202627" y="95769"/>
                </a:cubicBezTo>
                <a:cubicBezTo>
                  <a:pt x="190136" y="95769"/>
                  <a:pt x="182641" y="98338"/>
                  <a:pt x="175145" y="98338"/>
                </a:cubicBezTo>
                <a:cubicBezTo>
                  <a:pt x="172647" y="100907"/>
                  <a:pt x="170149" y="98338"/>
                  <a:pt x="172647" y="95769"/>
                </a:cubicBezTo>
                <a:cubicBezTo>
                  <a:pt x="172647" y="95769"/>
                  <a:pt x="172647" y="95769"/>
                  <a:pt x="180142" y="80356"/>
                </a:cubicBezTo>
                <a:cubicBezTo>
                  <a:pt x="187637" y="77787"/>
                  <a:pt x="195132" y="77787"/>
                  <a:pt x="202627" y="77787"/>
                </a:cubicBezTo>
                <a:close/>
                <a:moveTo>
                  <a:pt x="82446" y="77787"/>
                </a:moveTo>
                <a:cubicBezTo>
                  <a:pt x="112426" y="77787"/>
                  <a:pt x="137410" y="88063"/>
                  <a:pt x="152400" y="100907"/>
                </a:cubicBezTo>
                <a:cubicBezTo>
                  <a:pt x="152400" y="100907"/>
                  <a:pt x="152400" y="100907"/>
                  <a:pt x="137410" y="129164"/>
                </a:cubicBezTo>
                <a:cubicBezTo>
                  <a:pt x="137410" y="131733"/>
                  <a:pt x="134911" y="131733"/>
                  <a:pt x="132413" y="129164"/>
                </a:cubicBezTo>
                <a:cubicBezTo>
                  <a:pt x="127416" y="111182"/>
                  <a:pt x="109928" y="95769"/>
                  <a:pt x="82446" y="95769"/>
                </a:cubicBezTo>
                <a:cubicBezTo>
                  <a:pt x="52466" y="95769"/>
                  <a:pt x="32479" y="113751"/>
                  <a:pt x="32479" y="147146"/>
                </a:cubicBezTo>
                <a:cubicBezTo>
                  <a:pt x="32479" y="183110"/>
                  <a:pt x="52466" y="201092"/>
                  <a:pt x="79948" y="201092"/>
                </a:cubicBezTo>
                <a:cubicBezTo>
                  <a:pt x="92439" y="201092"/>
                  <a:pt x="99934" y="198523"/>
                  <a:pt x="107430" y="195955"/>
                </a:cubicBezTo>
                <a:cubicBezTo>
                  <a:pt x="109928" y="195955"/>
                  <a:pt x="109928" y="198523"/>
                  <a:pt x="109928" y="201092"/>
                </a:cubicBezTo>
                <a:cubicBezTo>
                  <a:pt x="109928" y="201092"/>
                  <a:pt x="109928" y="201092"/>
                  <a:pt x="102433" y="216505"/>
                </a:cubicBezTo>
                <a:cubicBezTo>
                  <a:pt x="94938" y="219074"/>
                  <a:pt x="87443" y="219074"/>
                  <a:pt x="79948" y="219074"/>
                </a:cubicBezTo>
                <a:cubicBezTo>
                  <a:pt x="24984" y="219074"/>
                  <a:pt x="0" y="185679"/>
                  <a:pt x="0" y="147146"/>
                </a:cubicBezTo>
                <a:cubicBezTo>
                  <a:pt x="0" y="108614"/>
                  <a:pt x="27482" y="77787"/>
                  <a:pt x="82446" y="77787"/>
                </a:cubicBezTo>
                <a:close/>
                <a:moveTo>
                  <a:pt x="385676" y="0"/>
                </a:moveTo>
                <a:cubicBezTo>
                  <a:pt x="403253" y="0"/>
                  <a:pt x="420831" y="5080"/>
                  <a:pt x="433387" y="10160"/>
                </a:cubicBezTo>
                <a:cubicBezTo>
                  <a:pt x="433387" y="10160"/>
                  <a:pt x="433387" y="10160"/>
                  <a:pt x="423342" y="30480"/>
                </a:cubicBezTo>
                <a:cubicBezTo>
                  <a:pt x="423342" y="30480"/>
                  <a:pt x="423342" y="30480"/>
                  <a:pt x="420831" y="30480"/>
                </a:cubicBezTo>
                <a:cubicBezTo>
                  <a:pt x="413298" y="22860"/>
                  <a:pt x="400742" y="17780"/>
                  <a:pt x="385676" y="17780"/>
                </a:cubicBezTo>
                <a:cubicBezTo>
                  <a:pt x="353031" y="17780"/>
                  <a:pt x="345498" y="40640"/>
                  <a:pt x="345498" y="63500"/>
                </a:cubicBezTo>
                <a:cubicBezTo>
                  <a:pt x="345498" y="63500"/>
                  <a:pt x="345498" y="63500"/>
                  <a:pt x="345498" y="83820"/>
                </a:cubicBezTo>
                <a:cubicBezTo>
                  <a:pt x="345498" y="83820"/>
                  <a:pt x="345498" y="83820"/>
                  <a:pt x="385676" y="83820"/>
                </a:cubicBezTo>
                <a:cubicBezTo>
                  <a:pt x="385676" y="83820"/>
                  <a:pt x="388187" y="83820"/>
                  <a:pt x="388187" y="86360"/>
                </a:cubicBezTo>
                <a:cubicBezTo>
                  <a:pt x="388187" y="86360"/>
                  <a:pt x="388187" y="86360"/>
                  <a:pt x="380653" y="96520"/>
                </a:cubicBezTo>
                <a:cubicBezTo>
                  <a:pt x="380653" y="99060"/>
                  <a:pt x="380653" y="99060"/>
                  <a:pt x="378142" y="99060"/>
                </a:cubicBezTo>
                <a:cubicBezTo>
                  <a:pt x="378142" y="99060"/>
                  <a:pt x="378142" y="99060"/>
                  <a:pt x="345498" y="99060"/>
                </a:cubicBezTo>
                <a:cubicBezTo>
                  <a:pt x="345498" y="99060"/>
                  <a:pt x="345498" y="99060"/>
                  <a:pt x="345498" y="215900"/>
                </a:cubicBezTo>
                <a:cubicBezTo>
                  <a:pt x="345498" y="215900"/>
                  <a:pt x="345498" y="215900"/>
                  <a:pt x="342986" y="215900"/>
                </a:cubicBezTo>
                <a:cubicBezTo>
                  <a:pt x="342986" y="215900"/>
                  <a:pt x="342986" y="215900"/>
                  <a:pt x="317875" y="215900"/>
                </a:cubicBezTo>
                <a:cubicBezTo>
                  <a:pt x="317875" y="215900"/>
                  <a:pt x="317875" y="215900"/>
                  <a:pt x="317875" y="99060"/>
                </a:cubicBezTo>
                <a:cubicBezTo>
                  <a:pt x="317875" y="99060"/>
                  <a:pt x="317875" y="99060"/>
                  <a:pt x="297786" y="99060"/>
                </a:cubicBezTo>
                <a:cubicBezTo>
                  <a:pt x="297786" y="99060"/>
                  <a:pt x="295275" y="99060"/>
                  <a:pt x="295275" y="96520"/>
                </a:cubicBezTo>
                <a:cubicBezTo>
                  <a:pt x="295275" y="96520"/>
                  <a:pt x="295275" y="96520"/>
                  <a:pt x="295275" y="86360"/>
                </a:cubicBezTo>
                <a:cubicBezTo>
                  <a:pt x="295275" y="83820"/>
                  <a:pt x="297786" y="83820"/>
                  <a:pt x="297786" y="83820"/>
                </a:cubicBezTo>
                <a:cubicBezTo>
                  <a:pt x="297786" y="83820"/>
                  <a:pt x="297786" y="83820"/>
                  <a:pt x="315364" y="83820"/>
                </a:cubicBezTo>
                <a:cubicBezTo>
                  <a:pt x="315364" y="83820"/>
                  <a:pt x="315364" y="83820"/>
                  <a:pt x="315364" y="68580"/>
                </a:cubicBezTo>
                <a:cubicBezTo>
                  <a:pt x="315364" y="22860"/>
                  <a:pt x="345498" y="0"/>
                  <a:pt x="385676" y="0"/>
                </a:cubicBezTo>
                <a:close/>
              </a:path>
            </a:pathLst>
          </a:custGeom>
          <a:solidFill>
            <a:srgbClr val="1C35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013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7B3012D-9E5F-4C2A-BE25-774B6C8CA273}"/>
              </a:ext>
            </a:extLst>
          </p:cNvPr>
          <p:cNvGrpSpPr/>
          <p:nvPr userDrawn="1"/>
        </p:nvGrpSpPr>
        <p:grpSpPr>
          <a:xfrm>
            <a:off x="6958942" y="0"/>
            <a:ext cx="1060777" cy="1476511"/>
            <a:chOff x="2689543" y="1651754"/>
            <a:chExt cx="1885826" cy="1022200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9BEC8D51-AAA1-42FA-B9E8-AAF8DC78F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731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8D0B02-1833-4DBA-9652-7C44FA8DF3F9}"/>
                </a:ext>
              </a:extLst>
            </p:cNvPr>
            <p:cNvSpPr/>
            <p:nvPr/>
          </p:nvSpPr>
          <p:spPr>
            <a:xfrm>
              <a:off x="2689543" y="2010311"/>
              <a:ext cx="1885826" cy="6636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>
                <a:defRPr/>
              </a:pPr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Select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&gt; “background”</a:t>
              </a:r>
            </a:p>
          </p:txBody>
        </p:sp>
      </p:grpSp>
      <p:sp>
        <p:nvSpPr>
          <p:cNvPr id="26" name="Espace réservé du texte 12">
            <a:extLst>
              <a:ext uri="{FF2B5EF4-FFF2-40B4-BE49-F238E27FC236}">
                <a16:creationId xmlns:a16="http://schemas.microsoft.com/office/drawing/2014/main" id="{8D18274F-5BAE-48EF-A005-04CE982C29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292" y="5624842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E004642F-2125-4EE5-AF91-5DE26664DB4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19617" y="5624842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28" name="Espace réservé du texte 12">
            <a:extLst>
              <a:ext uri="{FF2B5EF4-FFF2-40B4-BE49-F238E27FC236}">
                <a16:creationId xmlns:a16="http://schemas.microsoft.com/office/drawing/2014/main" id="{DFCE2C1A-8B46-4360-A86D-5A126247EA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476942" y="5624842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29" name="Espace réservé du texte 12">
            <a:extLst>
              <a:ext uri="{FF2B5EF4-FFF2-40B4-BE49-F238E27FC236}">
                <a16:creationId xmlns:a16="http://schemas.microsoft.com/office/drawing/2014/main" id="{5543027A-C3B6-47F0-97AC-9722F64276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7135" y="5624842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30" name="Espace réservé du texte 10">
            <a:extLst>
              <a:ext uri="{FF2B5EF4-FFF2-40B4-BE49-F238E27FC236}">
                <a16:creationId xmlns:a16="http://schemas.microsoft.com/office/drawing/2014/main" id="{3913701F-BB6F-42E7-98FD-799DD04A1D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2291" y="4398450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1" name="Espace réservé du texte 10">
            <a:extLst>
              <a:ext uri="{FF2B5EF4-FFF2-40B4-BE49-F238E27FC236}">
                <a16:creationId xmlns:a16="http://schemas.microsoft.com/office/drawing/2014/main" id="{FC9B4F73-A56C-4B60-B543-2D4AC74BD75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19616" y="4398450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2" name="Espace réservé du texte 10">
            <a:extLst>
              <a:ext uri="{FF2B5EF4-FFF2-40B4-BE49-F238E27FC236}">
                <a16:creationId xmlns:a16="http://schemas.microsoft.com/office/drawing/2014/main" id="{6A4871A8-C6A6-4E62-BC87-7307333BF4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76941" y="4398450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35" name="Espace réservé du texte 10">
            <a:extLst>
              <a:ext uri="{FF2B5EF4-FFF2-40B4-BE49-F238E27FC236}">
                <a16:creationId xmlns:a16="http://schemas.microsoft.com/office/drawing/2014/main" id="{1BE4BCAE-B980-4932-ABCA-0AABF72628F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027135" y="4398450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52" name="Espace réservé du texte 12">
            <a:extLst>
              <a:ext uri="{FF2B5EF4-FFF2-40B4-BE49-F238E27FC236}">
                <a16:creationId xmlns:a16="http://schemas.microsoft.com/office/drawing/2014/main" id="{0D93981F-5062-49C4-A3F4-AE1ADC81F0C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62292" y="7917898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53" name="Espace réservé du texte 12">
            <a:extLst>
              <a:ext uri="{FF2B5EF4-FFF2-40B4-BE49-F238E27FC236}">
                <a16:creationId xmlns:a16="http://schemas.microsoft.com/office/drawing/2014/main" id="{AB9692FA-049A-4090-BF60-E7B3899114E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019617" y="7917898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54" name="Espace réservé du texte 12">
            <a:extLst>
              <a:ext uri="{FF2B5EF4-FFF2-40B4-BE49-F238E27FC236}">
                <a16:creationId xmlns:a16="http://schemas.microsoft.com/office/drawing/2014/main" id="{C58C462D-1727-4215-959E-737D016E946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76942" y="7917898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56" name="Espace réservé du texte 10">
            <a:extLst>
              <a:ext uri="{FF2B5EF4-FFF2-40B4-BE49-F238E27FC236}">
                <a16:creationId xmlns:a16="http://schemas.microsoft.com/office/drawing/2014/main" id="{2C062820-86CD-4DD8-935C-8C91756DBC0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62291" y="6691506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57" name="Espace réservé du texte 10">
            <a:extLst>
              <a:ext uri="{FF2B5EF4-FFF2-40B4-BE49-F238E27FC236}">
                <a16:creationId xmlns:a16="http://schemas.microsoft.com/office/drawing/2014/main" id="{0B715A53-939B-4A6A-909A-A8321C63E40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019616" y="6691506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58" name="Espace réservé du texte 10">
            <a:extLst>
              <a:ext uri="{FF2B5EF4-FFF2-40B4-BE49-F238E27FC236}">
                <a16:creationId xmlns:a16="http://schemas.microsoft.com/office/drawing/2014/main" id="{8BC307AC-DC4F-449B-A6F8-24B6C320037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476941" y="6691506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014321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X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B73485A9-17A6-435D-8200-2DF05F4C70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B73485A9-17A6-435D-8200-2DF05F4C70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50">
            <a:extLst>
              <a:ext uri="{FF2B5EF4-FFF2-40B4-BE49-F238E27FC236}">
                <a16:creationId xmlns:a16="http://schemas.microsoft.com/office/drawing/2014/main" id="{17AFDA40-C449-45F6-8053-C9B9E0FADAD2}"/>
              </a:ext>
            </a:extLst>
          </p:cNvPr>
          <p:cNvSpPr/>
          <p:nvPr userDrawn="1"/>
        </p:nvSpPr>
        <p:spPr>
          <a:xfrm>
            <a:off x="307136" y="4200878"/>
            <a:ext cx="6243683" cy="49164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50" name="Espace réservé pour une image  49">
            <a:extLst>
              <a:ext uri="{FF2B5EF4-FFF2-40B4-BE49-F238E27FC236}">
                <a16:creationId xmlns:a16="http://schemas.microsoft.com/office/drawing/2014/main" id="{1BF632A4-1363-45BE-9C9B-1C350D05F76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858000" cy="5906911"/>
          </a:xfrm>
          <a:custGeom>
            <a:avLst/>
            <a:gdLst>
              <a:gd name="connsiteX0" fmla="*/ 0 w 12192000"/>
              <a:gd name="connsiteY0" fmla="*/ 0 h 4089400"/>
              <a:gd name="connsiteX1" fmla="*/ 12192000 w 12192000"/>
              <a:gd name="connsiteY1" fmla="*/ 0 h 4089400"/>
              <a:gd name="connsiteX2" fmla="*/ 12192000 w 12192000"/>
              <a:gd name="connsiteY2" fmla="*/ 4089400 h 4089400"/>
              <a:gd name="connsiteX3" fmla="*/ 11645900 w 12192000"/>
              <a:gd name="connsiteY3" fmla="*/ 4089400 h 4089400"/>
              <a:gd name="connsiteX4" fmla="*/ 11645900 w 12192000"/>
              <a:gd name="connsiteY4" fmla="*/ 2908300 h 4089400"/>
              <a:gd name="connsiteX5" fmla="*/ 546020 w 12192000"/>
              <a:gd name="connsiteY5" fmla="*/ 2908300 h 4089400"/>
              <a:gd name="connsiteX6" fmla="*/ 546020 w 12192000"/>
              <a:gd name="connsiteY6" fmla="*/ 4089400 h 4089400"/>
              <a:gd name="connsiteX7" fmla="*/ 0 w 12192000"/>
              <a:gd name="connsiteY7" fmla="*/ 4089400 h 408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089400">
                <a:moveTo>
                  <a:pt x="0" y="0"/>
                </a:moveTo>
                <a:lnTo>
                  <a:pt x="12192000" y="0"/>
                </a:lnTo>
                <a:lnTo>
                  <a:pt x="12192000" y="4089400"/>
                </a:lnTo>
                <a:lnTo>
                  <a:pt x="11645900" y="4089400"/>
                </a:lnTo>
                <a:lnTo>
                  <a:pt x="11645900" y="2908300"/>
                </a:lnTo>
                <a:lnTo>
                  <a:pt x="546020" y="2908300"/>
                </a:lnTo>
                <a:lnTo>
                  <a:pt x="546020" y="4089400"/>
                </a:lnTo>
                <a:lnTo>
                  <a:pt x="0" y="4089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EE7BCE36-8782-4614-BDC3-A5172C19A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137" y="470368"/>
            <a:ext cx="6241075" cy="146821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spc="169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8A2F6933-2B74-44F2-8416-DED61E20519A}"/>
              </a:ext>
            </a:extLst>
          </p:cNvPr>
          <p:cNvSpPr>
            <a:spLocks/>
          </p:cNvSpPr>
          <p:nvPr userDrawn="1"/>
        </p:nvSpPr>
        <p:spPr bwMode="auto">
          <a:xfrm>
            <a:off x="6271320" y="9371717"/>
            <a:ext cx="498464" cy="316440"/>
          </a:xfrm>
          <a:custGeom>
            <a:avLst/>
            <a:gdLst>
              <a:gd name="connsiteX0" fmla="*/ 809625 w 886159"/>
              <a:gd name="connsiteY0" fmla="*/ 77787 h 219074"/>
              <a:gd name="connsiteX1" fmla="*/ 885527 w 886159"/>
              <a:gd name="connsiteY1" fmla="*/ 152284 h 219074"/>
              <a:gd name="connsiteX2" fmla="*/ 882997 w 886159"/>
              <a:gd name="connsiteY2" fmla="*/ 154853 h 219074"/>
              <a:gd name="connsiteX3" fmla="*/ 776733 w 886159"/>
              <a:gd name="connsiteY3" fmla="*/ 154853 h 219074"/>
              <a:gd name="connsiteX4" fmla="*/ 776733 w 886159"/>
              <a:gd name="connsiteY4" fmla="*/ 152284 h 219074"/>
              <a:gd name="connsiteX5" fmla="*/ 776733 w 886159"/>
              <a:gd name="connsiteY5" fmla="*/ 142009 h 219074"/>
              <a:gd name="connsiteX6" fmla="*/ 776733 w 886159"/>
              <a:gd name="connsiteY6" fmla="*/ 139440 h 219074"/>
              <a:gd name="connsiteX7" fmla="*/ 855166 w 886159"/>
              <a:gd name="connsiteY7" fmla="*/ 139440 h 219074"/>
              <a:gd name="connsiteX8" fmla="*/ 809625 w 886159"/>
              <a:gd name="connsiteY8" fmla="*/ 93200 h 219074"/>
              <a:gd name="connsiteX9" fmla="*/ 759023 w 886159"/>
              <a:gd name="connsiteY9" fmla="*/ 149715 h 219074"/>
              <a:gd name="connsiteX10" fmla="*/ 822275 w 886159"/>
              <a:gd name="connsiteY10" fmla="*/ 201092 h 219074"/>
              <a:gd name="connsiteX11" fmla="*/ 870346 w 886159"/>
              <a:gd name="connsiteY11" fmla="*/ 193386 h 219074"/>
              <a:gd name="connsiteX12" fmla="*/ 870346 w 886159"/>
              <a:gd name="connsiteY12" fmla="*/ 195955 h 219074"/>
              <a:gd name="connsiteX13" fmla="*/ 862756 w 886159"/>
              <a:gd name="connsiteY13" fmla="*/ 213937 h 219074"/>
              <a:gd name="connsiteX14" fmla="*/ 817215 w 886159"/>
              <a:gd name="connsiteY14" fmla="*/ 219074 h 219074"/>
              <a:gd name="connsiteX15" fmla="*/ 728662 w 886159"/>
              <a:gd name="connsiteY15" fmla="*/ 149715 h 219074"/>
              <a:gd name="connsiteX16" fmla="*/ 809625 w 886159"/>
              <a:gd name="connsiteY16" fmla="*/ 77787 h 219074"/>
              <a:gd name="connsiteX17" fmla="*/ 662197 w 886159"/>
              <a:gd name="connsiteY17" fmla="*/ 77787 h 219074"/>
              <a:gd name="connsiteX18" fmla="*/ 717550 w 886159"/>
              <a:gd name="connsiteY18" fmla="*/ 90632 h 219074"/>
              <a:gd name="connsiteX19" fmla="*/ 707486 w 886159"/>
              <a:gd name="connsiteY19" fmla="*/ 111182 h 219074"/>
              <a:gd name="connsiteX20" fmla="*/ 704970 w 886159"/>
              <a:gd name="connsiteY20" fmla="*/ 111182 h 219074"/>
              <a:gd name="connsiteX21" fmla="*/ 664713 w 886159"/>
              <a:gd name="connsiteY21" fmla="*/ 95769 h 219074"/>
              <a:gd name="connsiteX22" fmla="*/ 614392 w 886159"/>
              <a:gd name="connsiteY22" fmla="*/ 149715 h 219074"/>
              <a:gd name="connsiteX23" fmla="*/ 664713 w 886159"/>
              <a:gd name="connsiteY23" fmla="*/ 201092 h 219074"/>
              <a:gd name="connsiteX24" fmla="*/ 699938 w 886159"/>
              <a:gd name="connsiteY24" fmla="*/ 195955 h 219074"/>
              <a:gd name="connsiteX25" fmla="*/ 702454 w 886159"/>
              <a:gd name="connsiteY25" fmla="*/ 198523 h 219074"/>
              <a:gd name="connsiteX26" fmla="*/ 692390 w 886159"/>
              <a:gd name="connsiteY26" fmla="*/ 213937 h 219074"/>
              <a:gd name="connsiteX27" fmla="*/ 662197 w 886159"/>
              <a:gd name="connsiteY27" fmla="*/ 219074 h 219074"/>
              <a:gd name="connsiteX28" fmla="*/ 584200 w 886159"/>
              <a:gd name="connsiteY28" fmla="*/ 149715 h 219074"/>
              <a:gd name="connsiteX29" fmla="*/ 662197 w 886159"/>
              <a:gd name="connsiteY29" fmla="*/ 77787 h 219074"/>
              <a:gd name="connsiteX30" fmla="*/ 476249 w 886159"/>
              <a:gd name="connsiteY30" fmla="*/ 77787 h 219074"/>
              <a:gd name="connsiteX31" fmla="*/ 557212 w 886159"/>
              <a:gd name="connsiteY31" fmla="*/ 154853 h 219074"/>
              <a:gd name="connsiteX32" fmla="*/ 557212 w 886159"/>
              <a:gd name="connsiteY32" fmla="*/ 216505 h 219074"/>
              <a:gd name="connsiteX33" fmla="*/ 554682 w 886159"/>
              <a:gd name="connsiteY33" fmla="*/ 216505 h 219074"/>
              <a:gd name="connsiteX34" fmla="*/ 526851 w 886159"/>
              <a:gd name="connsiteY34" fmla="*/ 216505 h 219074"/>
              <a:gd name="connsiteX35" fmla="*/ 524321 w 886159"/>
              <a:gd name="connsiteY35" fmla="*/ 216505 h 219074"/>
              <a:gd name="connsiteX36" fmla="*/ 524321 w 886159"/>
              <a:gd name="connsiteY36" fmla="*/ 154853 h 219074"/>
              <a:gd name="connsiteX37" fmla="*/ 476249 w 886159"/>
              <a:gd name="connsiteY37" fmla="*/ 95769 h 219074"/>
              <a:gd name="connsiteX38" fmla="*/ 428178 w 886159"/>
              <a:gd name="connsiteY38" fmla="*/ 149715 h 219074"/>
              <a:gd name="connsiteX39" fmla="*/ 473719 w 886159"/>
              <a:gd name="connsiteY39" fmla="*/ 201092 h 219074"/>
              <a:gd name="connsiteX40" fmla="*/ 499020 w 886159"/>
              <a:gd name="connsiteY40" fmla="*/ 195955 h 219074"/>
              <a:gd name="connsiteX41" fmla="*/ 501550 w 886159"/>
              <a:gd name="connsiteY41" fmla="*/ 198523 h 219074"/>
              <a:gd name="connsiteX42" fmla="*/ 496490 w 886159"/>
              <a:gd name="connsiteY42" fmla="*/ 216505 h 219074"/>
              <a:gd name="connsiteX43" fmla="*/ 471189 w 886159"/>
              <a:gd name="connsiteY43" fmla="*/ 219074 h 219074"/>
              <a:gd name="connsiteX44" fmla="*/ 395287 w 886159"/>
              <a:gd name="connsiteY44" fmla="*/ 149715 h 219074"/>
              <a:gd name="connsiteX45" fmla="*/ 476249 w 886159"/>
              <a:gd name="connsiteY45" fmla="*/ 77787 h 219074"/>
              <a:gd name="connsiteX46" fmla="*/ 202627 w 886159"/>
              <a:gd name="connsiteY46" fmla="*/ 77787 h 219074"/>
              <a:gd name="connsiteX47" fmla="*/ 282575 w 886159"/>
              <a:gd name="connsiteY47" fmla="*/ 149715 h 219074"/>
              <a:gd name="connsiteX48" fmla="*/ 200129 w 886159"/>
              <a:gd name="connsiteY48" fmla="*/ 219074 h 219074"/>
              <a:gd name="connsiteX49" fmla="*/ 130175 w 886159"/>
              <a:gd name="connsiteY49" fmla="*/ 195955 h 219074"/>
              <a:gd name="connsiteX50" fmla="*/ 145165 w 886159"/>
              <a:gd name="connsiteY50" fmla="*/ 165128 h 219074"/>
              <a:gd name="connsiteX51" fmla="*/ 147664 w 886159"/>
              <a:gd name="connsiteY51" fmla="*/ 165128 h 219074"/>
              <a:gd name="connsiteX52" fmla="*/ 200129 w 886159"/>
              <a:gd name="connsiteY52" fmla="*/ 201092 h 219074"/>
              <a:gd name="connsiteX53" fmla="*/ 250096 w 886159"/>
              <a:gd name="connsiteY53" fmla="*/ 149715 h 219074"/>
              <a:gd name="connsiteX54" fmla="*/ 202627 w 886159"/>
              <a:gd name="connsiteY54" fmla="*/ 95769 h 219074"/>
              <a:gd name="connsiteX55" fmla="*/ 175145 w 886159"/>
              <a:gd name="connsiteY55" fmla="*/ 98338 h 219074"/>
              <a:gd name="connsiteX56" fmla="*/ 172647 w 886159"/>
              <a:gd name="connsiteY56" fmla="*/ 95769 h 219074"/>
              <a:gd name="connsiteX57" fmla="*/ 180142 w 886159"/>
              <a:gd name="connsiteY57" fmla="*/ 80356 h 219074"/>
              <a:gd name="connsiteX58" fmla="*/ 202627 w 886159"/>
              <a:gd name="connsiteY58" fmla="*/ 77787 h 219074"/>
              <a:gd name="connsiteX59" fmla="*/ 82446 w 886159"/>
              <a:gd name="connsiteY59" fmla="*/ 77787 h 219074"/>
              <a:gd name="connsiteX60" fmla="*/ 152400 w 886159"/>
              <a:gd name="connsiteY60" fmla="*/ 100907 h 219074"/>
              <a:gd name="connsiteX61" fmla="*/ 137410 w 886159"/>
              <a:gd name="connsiteY61" fmla="*/ 129164 h 219074"/>
              <a:gd name="connsiteX62" fmla="*/ 132413 w 886159"/>
              <a:gd name="connsiteY62" fmla="*/ 129164 h 219074"/>
              <a:gd name="connsiteX63" fmla="*/ 82446 w 886159"/>
              <a:gd name="connsiteY63" fmla="*/ 95769 h 219074"/>
              <a:gd name="connsiteX64" fmla="*/ 32479 w 886159"/>
              <a:gd name="connsiteY64" fmla="*/ 147146 h 219074"/>
              <a:gd name="connsiteX65" fmla="*/ 79948 w 886159"/>
              <a:gd name="connsiteY65" fmla="*/ 201092 h 219074"/>
              <a:gd name="connsiteX66" fmla="*/ 107430 w 886159"/>
              <a:gd name="connsiteY66" fmla="*/ 195955 h 219074"/>
              <a:gd name="connsiteX67" fmla="*/ 109928 w 886159"/>
              <a:gd name="connsiteY67" fmla="*/ 201092 h 219074"/>
              <a:gd name="connsiteX68" fmla="*/ 102433 w 886159"/>
              <a:gd name="connsiteY68" fmla="*/ 216505 h 219074"/>
              <a:gd name="connsiteX69" fmla="*/ 79948 w 886159"/>
              <a:gd name="connsiteY69" fmla="*/ 219074 h 219074"/>
              <a:gd name="connsiteX70" fmla="*/ 0 w 886159"/>
              <a:gd name="connsiteY70" fmla="*/ 147146 h 219074"/>
              <a:gd name="connsiteX71" fmla="*/ 82446 w 886159"/>
              <a:gd name="connsiteY71" fmla="*/ 77787 h 219074"/>
              <a:gd name="connsiteX72" fmla="*/ 385676 w 886159"/>
              <a:gd name="connsiteY72" fmla="*/ 0 h 219074"/>
              <a:gd name="connsiteX73" fmla="*/ 433387 w 886159"/>
              <a:gd name="connsiteY73" fmla="*/ 10160 h 219074"/>
              <a:gd name="connsiteX74" fmla="*/ 423342 w 886159"/>
              <a:gd name="connsiteY74" fmla="*/ 30480 h 219074"/>
              <a:gd name="connsiteX75" fmla="*/ 420831 w 886159"/>
              <a:gd name="connsiteY75" fmla="*/ 30480 h 219074"/>
              <a:gd name="connsiteX76" fmla="*/ 385676 w 886159"/>
              <a:gd name="connsiteY76" fmla="*/ 17780 h 219074"/>
              <a:gd name="connsiteX77" fmla="*/ 345498 w 886159"/>
              <a:gd name="connsiteY77" fmla="*/ 63500 h 219074"/>
              <a:gd name="connsiteX78" fmla="*/ 345498 w 886159"/>
              <a:gd name="connsiteY78" fmla="*/ 83820 h 219074"/>
              <a:gd name="connsiteX79" fmla="*/ 385676 w 886159"/>
              <a:gd name="connsiteY79" fmla="*/ 83820 h 219074"/>
              <a:gd name="connsiteX80" fmla="*/ 388187 w 886159"/>
              <a:gd name="connsiteY80" fmla="*/ 86360 h 219074"/>
              <a:gd name="connsiteX81" fmla="*/ 380653 w 886159"/>
              <a:gd name="connsiteY81" fmla="*/ 96520 h 219074"/>
              <a:gd name="connsiteX82" fmla="*/ 378142 w 886159"/>
              <a:gd name="connsiteY82" fmla="*/ 99060 h 219074"/>
              <a:gd name="connsiteX83" fmla="*/ 345498 w 886159"/>
              <a:gd name="connsiteY83" fmla="*/ 99060 h 219074"/>
              <a:gd name="connsiteX84" fmla="*/ 345498 w 886159"/>
              <a:gd name="connsiteY84" fmla="*/ 215900 h 219074"/>
              <a:gd name="connsiteX85" fmla="*/ 342986 w 886159"/>
              <a:gd name="connsiteY85" fmla="*/ 215900 h 219074"/>
              <a:gd name="connsiteX86" fmla="*/ 317875 w 886159"/>
              <a:gd name="connsiteY86" fmla="*/ 215900 h 219074"/>
              <a:gd name="connsiteX87" fmla="*/ 317875 w 886159"/>
              <a:gd name="connsiteY87" fmla="*/ 99060 h 219074"/>
              <a:gd name="connsiteX88" fmla="*/ 297786 w 886159"/>
              <a:gd name="connsiteY88" fmla="*/ 99060 h 219074"/>
              <a:gd name="connsiteX89" fmla="*/ 295275 w 886159"/>
              <a:gd name="connsiteY89" fmla="*/ 96520 h 219074"/>
              <a:gd name="connsiteX90" fmla="*/ 295275 w 886159"/>
              <a:gd name="connsiteY90" fmla="*/ 86360 h 219074"/>
              <a:gd name="connsiteX91" fmla="*/ 297786 w 886159"/>
              <a:gd name="connsiteY91" fmla="*/ 83820 h 219074"/>
              <a:gd name="connsiteX92" fmla="*/ 315364 w 886159"/>
              <a:gd name="connsiteY92" fmla="*/ 83820 h 219074"/>
              <a:gd name="connsiteX93" fmla="*/ 315364 w 886159"/>
              <a:gd name="connsiteY93" fmla="*/ 68580 h 219074"/>
              <a:gd name="connsiteX94" fmla="*/ 385676 w 886159"/>
              <a:gd name="connsiteY94" fmla="*/ 0 h 21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86159" h="219074">
                <a:moveTo>
                  <a:pt x="809625" y="77787"/>
                </a:moveTo>
                <a:cubicBezTo>
                  <a:pt x="865286" y="77787"/>
                  <a:pt x="890587" y="113751"/>
                  <a:pt x="885527" y="152284"/>
                </a:cubicBezTo>
                <a:cubicBezTo>
                  <a:pt x="885527" y="154853"/>
                  <a:pt x="885527" y="154853"/>
                  <a:pt x="882997" y="154853"/>
                </a:cubicBezTo>
                <a:cubicBezTo>
                  <a:pt x="882997" y="154853"/>
                  <a:pt x="882997" y="154853"/>
                  <a:pt x="776733" y="154853"/>
                </a:cubicBezTo>
                <a:cubicBezTo>
                  <a:pt x="776733" y="154853"/>
                  <a:pt x="776733" y="154853"/>
                  <a:pt x="776733" y="152284"/>
                </a:cubicBezTo>
                <a:cubicBezTo>
                  <a:pt x="776733" y="152284"/>
                  <a:pt x="776733" y="152284"/>
                  <a:pt x="776733" y="142009"/>
                </a:cubicBezTo>
                <a:cubicBezTo>
                  <a:pt x="776733" y="142009"/>
                  <a:pt x="776733" y="139440"/>
                  <a:pt x="776733" y="139440"/>
                </a:cubicBezTo>
                <a:cubicBezTo>
                  <a:pt x="776733" y="139440"/>
                  <a:pt x="776733" y="139440"/>
                  <a:pt x="855166" y="139440"/>
                </a:cubicBezTo>
                <a:cubicBezTo>
                  <a:pt x="857696" y="118889"/>
                  <a:pt x="842516" y="93200"/>
                  <a:pt x="809625" y="93200"/>
                </a:cubicBezTo>
                <a:cubicBezTo>
                  <a:pt x="776733" y="93200"/>
                  <a:pt x="759023" y="113751"/>
                  <a:pt x="759023" y="149715"/>
                </a:cubicBezTo>
                <a:cubicBezTo>
                  <a:pt x="759023" y="183110"/>
                  <a:pt x="781794" y="201092"/>
                  <a:pt x="822275" y="201092"/>
                </a:cubicBezTo>
                <a:cubicBezTo>
                  <a:pt x="842516" y="201092"/>
                  <a:pt x="857696" y="198523"/>
                  <a:pt x="870346" y="193386"/>
                </a:cubicBezTo>
                <a:cubicBezTo>
                  <a:pt x="870346" y="193386"/>
                  <a:pt x="872876" y="195955"/>
                  <a:pt x="870346" y="195955"/>
                </a:cubicBezTo>
                <a:cubicBezTo>
                  <a:pt x="870346" y="195955"/>
                  <a:pt x="870346" y="195955"/>
                  <a:pt x="862756" y="213937"/>
                </a:cubicBezTo>
                <a:cubicBezTo>
                  <a:pt x="852636" y="216505"/>
                  <a:pt x="834925" y="219074"/>
                  <a:pt x="817215" y="219074"/>
                </a:cubicBezTo>
                <a:cubicBezTo>
                  <a:pt x="759023" y="219074"/>
                  <a:pt x="728662" y="195955"/>
                  <a:pt x="728662" y="149715"/>
                </a:cubicBezTo>
                <a:cubicBezTo>
                  <a:pt x="728662" y="108614"/>
                  <a:pt x="759023" y="77787"/>
                  <a:pt x="809625" y="77787"/>
                </a:cubicBezTo>
                <a:close/>
                <a:moveTo>
                  <a:pt x="662197" y="77787"/>
                </a:moveTo>
                <a:cubicBezTo>
                  <a:pt x="687358" y="77787"/>
                  <a:pt x="707486" y="85494"/>
                  <a:pt x="717550" y="90632"/>
                </a:cubicBezTo>
                <a:cubicBezTo>
                  <a:pt x="717550" y="90632"/>
                  <a:pt x="717550" y="90632"/>
                  <a:pt x="707486" y="111182"/>
                </a:cubicBezTo>
                <a:cubicBezTo>
                  <a:pt x="707486" y="111182"/>
                  <a:pt x="707486" y="111182"/>
                  <a:pt x="704970" y="111182"/>
                </a:cubicBezTo>
                <a:cubicBezTo>
                  <a:pt x="697422" y="100907"/>
                  <a:pt x="682325" y="95769"/>
                  <a:pt x="664713" y="95769"/>
                </a:cubicBezTo>
                <a:cubicBezTo>
                  <a:pt x="637037" y="95769"/>
                  <a:pt x="614392" y="113751"/>
                  <a:pt x="614392" y="149715"/>
                </a:cubicBezTo>
                <a:cubicBezTo>
                  <a:pt x="614392" y="183110"/>
                  <a:pt x="637037" y="201092"/>
                  <a:pt x="664713" y="201092"/>
                </a:cubicBezTo>
                <a:cubicBezTo>
                  <a:pt x="677293" y="201092"/>
                  <a:pt x="687358" y="201092"/>
                  <a:pt x="699938" y="195955"/>
                </a:cubicBezTo>
                <a:cubicBezTo>
                  <a:pt x="702454" y="195955"/>
                  <a:pt x="702454" y="195955"/>
                  <a:pt x="702454" y="198523"/>
                </a:cubicBezTo>
                <a:cubicBezTo>
                  <a:pt x="702454" y="198523"/>
                  <a:pt x="702454" y="198523"/>
                  <a:pt x="692390" y="213937"/>
                </a:cubicBezTo>
                <a:cubicBezTo>
                  <a:pt x="682325" y="219074"/>
                  <a:pt x="674777" y="219074"/>
                  <a:pt x="662197" y="219074"/>
                </a:cubicBezTo>
                <a:cubicBezTo>
                  <a:pt x="611876" y="219074"/>
                  <a:pt x="584200" y="188248"/>
                  <a:pt x="584200" y="149715"/>
                </a:cubicBezTo>
                <a:cubicBezTo>
                  <a:pt x="584200" y="108614"/>
                  <a:pt x="611876" y="77787"/>
                  <a:pt x="662197" y="77787"/>
                </a:cubicBezTo>
                <a:close/>
                <a:moveTo>
                  <a:pt x="476249" y="77787"/>
                </a:moveTo>
                <a:cubicBezTo>
                  <a:pt x="534441" y="77787"/>
                  <a:pt x="557212" y="111182"/>
                  <a:pt x="557212" y="154853"/>
                </a:cubicBezTo>
                <a:cubicBezTo>
                  <a:pt x="557212" y="154853"/>
                  <a:pt x="557212" y="154853"/>
                  <a:pt x="557212" y="216505"/>
                </a:cubicBezTo>
                <a:cubicBezTo>
                  <a:pt x="557212" y="216505"/>
                  <a:pt x="557212" y="216505"/>
                  <a:pt x="554682" y="216505"/>
                </a:cubicBezTo>
                <a:cubicBezTo>
                  <a:pt x="554682" y="216505"/>
                  <a:pt x="554682" y="216505"/>
                  <a:pt x="526851" y="216505"/>
                </a:cubicBezTo>
                <a:cubicBezTo>
                  <a:pt x="526851" y="216505"/>
                  <a:pt x="524321" y="216505"/>
                  <a:pt x="524321" y="216505"/>
                </a:cubicBezTo>
                <a:cubicBezTo>
                  <a:pt x="524321" y="216505"/>
                  <a:pt x="524321" y="216505"/>
                  <a:pt x="524321" y="154853"/>
                </a:cubicBezTo>
                <a:cubicBezTo>
                  <a:pt x="524321" y="118889"/>
                  <a:pt x="514201" y="95769"/>
                  <a:pt x="476249" y="95769"/>
                </a:cubicBezTo>
                <a:cubicBezTo>
                  <a:pt x="445889" y="95769"/>
                  <a:pt x="428178" y="116320"/>
                  <a:pt x="428178" y="149715"/>
                </a:cubicBezTo>
                <a:cubicBezTo>
                  <a:pt x="428178" y="172835"/>
                  <a:pt x="438298" y="201092"/>
                  <a:pt x="473719" y="201092"/>
                </a:cubicBezTo>
                <a:cubicBezTo>
                  <a:pt x="483840" y="201092"/>
                  <a:pt x="491430" y="198523"/>
                  <a:pt x="499020" y="195955"/>
                </a:cubicBezTo>
                <a:cubicBezTo>
                  <a:pt x="499020" y="195955"/>
                  <a:pt x="501550" y="198523"/>
                  <a:pt x="501550" y="198523"/>
                </a:cubicBezTo>
                <a:cubicBezTo>
                  <a:pt x="501550" y="198523"/>
                  <a:pt x="501550" y="198523"/>
                  <a:pt x="496490" y="216505"/>
                </a:cubicBezTo>
                <a:cubicBezTo>
                  <a:pt x="488900" y="219074"/>
                  <a:pt x="481310" y="219074"/>
                  <a:pt x="471189" y="219074"/>
                </a:cubicBezTo>
                <a:cubicBezTo>
                  <a:pt x="418058" y="219074"/>
                  <a:pt x="395287" y="188248"/>
                  <a:pt x="395287" y="149715"/>
                </a:cubicBezTo>
                <a:cubicBezTo>
                  <a:pt x="395287" y="106045"/>
                  <a:pt x="428178" y="77787"/>
                  <a:pt x="476249" y="77787"/>
                </a:cubicBezTo>
                <a:close/>
                <a:moveTo>
                  <a:pt x="202627" y="77787"/>
                </a:moveTo>
                <a:cubicBezTo>
                  <a:pt x="257591" y="77787"/>
                  <a:pt x="282575" y="108614"/>
                  <a:pt x="282575" y="149715"/>
                </a:cubicBezTo>
                <a:cubicBezTo>
                  <a:pt x="282575" y="188248"/>
                  <a:pt x="255093" y="219074"/>
                  <a:pt x="200129" y="219074"/>
                </a:cubicBezTo>
                <a:cubicBezTo>
                  <a:pt x="167650" y="219074"/>
                  <a:pt x="145165" y="208799"/>
                  <a:pt x="130175" y="195955"/>
                </a:cubicBezTo>
                <a:cubicBezTo>
                  <a:pt x="130175" y="195955"/>
                  <a:pt x="130175" y="195955"/>
                  <a:pt x="145165" y="165128"/>
                </a:cubicBezTo>
                <a:cubicBezTo>
                  <a:pt x="145165" y="165128"/>
                  <a:pt x="147664" y="165128"/>
                  <a:pt x="147664" y="165128"/>
                </a:cubicBezTo>
                <a:cubicBezTo>
                  <a:pt x="155159" y="185679"/>
                  <a:pt x="172647" y="201092"/>
                  <a:pt x="200129" y="201092"/>
                </a:cubicBezTo>
                <a:cubicBezTo>
                  <a:pt x="230109" y="201092"/>
                  <a:pt x="250096" y="180541"/>
                  <a:pt x="250096" y="149715"/>
                </a:cubicBezTo>
                <a:cubicBezTo>
                  <a:pt x="250096" y="111182"/>
                  <a:pt x="230109" y="95769"/>
                  <a:pt x="202627" y="95769"/>
                </a:cubicBezTo>
                <a:cubicBezTo>
                  <a:pt x="190136" y="95769"/>
                  <a:pt x="182641" y="98338"/>
                  <a:pt x="175145" y="98338"/>
                </a:cubicBezTo>
                <a:cubicBezTo>
                  <a:pt x="172647" y="100907"/>
                  <a:pt x="170149" y="98338"/>
                  <a:pt x="172647" y="95769"/>
                </a:cubicBezTo>
                <a:cubicBezTo>
                  <a:pt x="172647" y="95769"/>
                  <a:pt x="172647" y="95769"/>
                  <a:pt x="180142" y="80356"/>
                </a:cubicBezTo>
                <a:cubicBezTo>
                  <a:pt x="187637" y="77787"/>
                  <a:pt x="195132" y="77787"/>
                  <a:pt x="202627" y="77787"/>
                </a:cubicBezTo>
                <a:close/>
                <a:moveTo>
                  <a:pt x="82446" y="77787"/>
                </a:moveTo>
                <a:cubicBezTo>
                  <a:pt x="112426" y="77787"/>
                  <a:pt x="137410" y="88063"/>
                  <a:pt x="152400" y="100907"/>
                </a:cubicBezTo>
                <a:cubicBezTo>
                  <a:pt x="152400" y="100907"/>
                  <a:pt x="152400" y="100907"/>
                  <a:pt x="137410" y="129164"/>
                </a:cubicBezTo>
                <a:cubicBezTo>
                  <a:pt x="137410" y="131733"/>
                  <a:pt x="134911" y="131733"/>
                  <a:pt x="132413" y="129164"/>
                </a:cubicBezTo>
                <a:cubicBezTo>
                  <a:pt x="127416" y="111182"/>
                  <a:pt x="109928" y="95769"/>
                  <a:pt x="82446" y="95769"/>
                </a:cubicBezTo>
                <a:cubicBezTo>
                  <a:pt x="52466" y="95769"/>
                  <a:pt x="32479" y="113751"/>
                  <a:pt x="32479" y="147146"/>
                </a:cubicBezTo>
                <a:cubicBezTo>
                  <a:pt x="32479" y="183110"/>
                  <a:pt x="52466" y="201092"/>
                  <a:pt x="79948" y="201092"/>
                </a:cubicBezTo>
                <a:cubicBezTo>
                  <a:pt x="92439" y="201092"/>
                  <a:pt x="99934" y="198523"/>
                  <a:pt x="107430" y="195955"/>
                </a:cubicBezTo>
                <a:cubicBezTo>
                  <a:pt x="109928" y="195955"/>
                  <a:pt x="109928" y="198523"/>
                  <a:pt x="109928" y="201092"/>
                </a:cubicBezTo>
                <a:cubicBezTo>
                  <a:pt x="109928" y="201092"/>
                  <a:pt x="109928" y="201092"/>
                  <a:pt x="102433" y="216505"/>
                </a:cubicBezTo>
                <a:cubicBezTo>
                  <a:pt x="94938" y="219074"/>
                  <a:pt x="87443" y="219074"/>
                  <a:pt x="79948" y="219074"/>
                </a:cubicBezTo>
                <a:cubicBezTo>
                  <a:pt x="24984" y="219074"/>
                  <a:pt x="0" y="185679"/>
                  <a:pt x="0" y="147146"/>
                </a:cubicBezTo>
                <a:cubicBezTo>
                  <a:pt x="0" y="108614"/>
                  <a:pt x="27482" y="77787"/>
                  <a:pt x="82446" y="77787"/>
                </a:cubicBezTo>
                <a:close/>
                <a:moveTo>
                  <a:pt x="385676" y="0"/>
                </a:moveTo>
                <a:cubicBezTo>
                  <a:pt x="403253" y="0"/>
                  <a:pt x="420831" y="5080"/>
                  <a:pt x="433387" y="10160"/>
                </a:cubicBezTo>
                <a:cubicBezTo>
                  <a:pt x="433387" y="10160"/>
                  <a:pt x="433387" y="10160"/>
                  <a:pt x="423342" y="30480"/>
                </a:cubicBezTo>
                <a:cubicBezTo>
                  <a:pt x="423342" y="30480"/>
                  <a:pt x="423342" y="30480"/>
                  <a:pt x="420831" y="30480"/>
                </a:cubicBezTo>
                <a:cubicBezTo>
                  <a:pt x="413298" y="22860"/>
                  <a:pt x="400742" y="17780"/>
                  <a:pt x="385676" y="17780"/>
                </a:cubicBezTo>
                <a:cubicBezTo>
                  <a:pt x="353031" y="17780"/>
                  <a:pt x="345498" y="40640"/>
                  <a:pt x="345498" y="63500"/>
                </a:cubicBezTo>
                <a:cubicBezTo>
                  <a:pt x="345498" y="63500"/>
                  <a:pt x="345498" y="63500"/>
                  <a:pt x="345498" y="83820"/>
                </a:cubicBezTo>
                <a:cubicBezTo>
                  <a:pt x="345498" y="83820"/>
                  <a:pt x="345498" y="83820"/>
                  <a:pt x="385676" y="83820"/>
                </a:cubicBezTo>
                <a:cubicBezTo>
                  <a:pt x="385676" y="83820"/>
                  <a:pt x="388187" y="83820"/>
                  <a:pt x="388187" y="86360"/>
                </a:cubicBezTo>
                <a:cubicBezTo>
                  <a:pt x="388187" y="86360"/>
                  <a:pt x="388187" y="86360"/>
                  <a:pt x="380653" y="96520"/>
                </a:cubicBezTo>
                <a:cubicBezTo>
                  <a:pt x="380653" y="99060"/>
                  <a:pt x="380653" y="99060"/>
                  <a:pt x="378142" y="99060"/>
                </a:cubicBezTo>
                <a:cubicBezTo>
                  <a:pt x="378142" y="99060"/>
                  <a:pt x="378142" y="99060"/>
                  <a:pt x="345498" y="99060"/>
                </a:cubicBezTo>
                <a:cubicBezTo>
                  <a:pt x="345498" y="99060"/>
                  <a:pt x="345498" y="99060"/>
                  <a:pt x="345498" y="215900"/>
                </a:cubicBezTo>
                <a:cubicBezTo>
                  <a:pt x="345498" y="215900"/>
                  <a:pt x="345498" y="215900"/>
                  <a:pt x="342986" y="215900"/>
                </a:cubicBezTo>
                <a:cubicBezTo>
                  <a:pt x="342986" y="215900"/>
                  <a:pt x="342986" y="215900"/>
                  <a:pt x="317875" y="215900"/>
                </a:cubicBezTo>
                <a:cubicBezTo>
                  <a:pt x="317875" y="215900"/>
                  <a:pt x="317875" y="215900"/>
                  <a:pt x="317875" y="99060"/>
                </a:cubicBezTo>
                <a:cubicBezTo>
                  <a:pt x="317875" y="99060"/>
                  <a:pt x="317875" y="99060"/>
                  <a:pt x="297786" y="99060"/>
                </a:cubicBezTo>
                <a:cubicBezTo>
                  <a:pt x="297786" y="99060"/>
                  <a:pt x="295275" y="99060"/>
                  <a:pt x="295275" y="96520"/>
                </a:cubicBezTo>
                <a:cubicBezTo>
                  <a:pt x="295275" y="96520"/>
                  <a:pt x="295275" y="96520"/>
                  <a:pt x="295275" y="86360"/>
                </a:cubicBezTo>
                <a:cubicBezTo>
                  <a:pt x="295275" y="83820"/>
                  <a:pt x="297786" y="83820"/>
                  <a:pt x="297786" y="83820"/>
                </a:cubicBezTo>
                <a:cubicBezTo>
                  <a:pt x="297786" y="83820"/>
                  <a:pt x="297786" y="83820"/>
                  <a:pt x="315364" y="83820"/>
                </a:cubicBezTo>
                <a:cubicBezTo>
                  <a:pt x="315364" y="83820"/>
                  <a:pt x="315364" y="83820"/>
                  <a:pt x="315364" y="68580"/>
                </a:cubicBezTo>
                <a:cubicBezTo>
                  <a:pt x="315364" y="22860"/>
                  <a:pt x="345498" y="0"/>
                  <a:pt x="385676" y="0"/>
                </a:cubicBezTo>
                <a:close/>
              </a:path>
            </a:pathLst>
          </a:custGeom>
          <a:solidFill>
            <a:srgbClr val="1C35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013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7B3012D-9E5F-4C2A-BE25-774B6C8CA273}"/>
              </a:ext>
            </a:extLst>
          </p:cNvPr>
          <p:cNvGrpSpPr/>
          <p:nvPr userDrawn="1"/>
        </p:nvGrpSpPr>
        <p:grpSpPr>
          <a:xfrm>
            <a:off x="6958942" y="0"/>
            <a:ext cx="1060777" cy="1476511"/>
            <a:chOff x="2689543" y="1651754"/>
            <a:chExt cx="1885826" cy="1022200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9BEC8D51-AAA1-42FA-B9E8-AAF8DC78F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731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8D0B02-1833-4DBA-9652-7C44FA8DF3F9}"/>
                </a:ext>
              </a:extLst>
            </p:cNvPr>
            <p:cNvSpPr/>
            <p:nvPr/>
          </p:nvSpPr>
          <p:spPr>
            <a:xfrm>
              <a:off x="2689543" y="2010311"/>
              <a:ext cx="1885826" cy="6636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>
                <a:defRPr/>
              </a:pPr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Remove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the icon 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in the center of the gray block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Select the visual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&gt; “background”</a:t>
              </a:r>
            </a:p>
          </p:txBody>
        </p:sp>
      </p:grpSp>
      <p:sp>
        <p:nvSpPr>
          <p:cNvPr id="52" name="Espace réservé du texte 12">
            <a:extLst>
              <a:ext uri="{FF2B5EF4-FFF2-40B4-BE49-F238E27FC236}">
                <a16:creationId xmlns:a16="http://schemas.microsoft.com/office/drawing/2014/main" id="{0D93981F-5062-49C4-A3F4-AE1ADC81F0C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62292" y="7917898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53" name="Espace réservé du texte 12">
            <a:extLst>
              <a:ext uri="{FF2B5EF4-FFF2-40B4-BE49-F238E27FC236}">
                <a16:creationId xmlns:a16="http://schemas.microsoft.com/office/drawing/2014/main" id="{AB9692FA-049A-4090-BF60-E7B3899114E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019617" y="7917898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54" name="Espace réservé du texte 12">
            <a:extLst>
              <a:ext uri="{FF2B5EF4-FFF2-40B4-BE49-F238E27FC236}">
                <a16:creationId xmlns:a16="http://schemas.microsoft.com/office/drawing/2014/main" id="{C58C462D-1727-4215-959E-737D016E946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76942" y="7917898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55" name="Espace réservé du texte 12">
            <a:extLst>
              <a:ext uri="{FF2B5EF4-FFF2-40B4-BE49-F238E27FC236}">
                <a16:creationId xmlns:a16="http://schemas.microsoft.com/office/drawing/2014/main" id="{B5A6FD28-4373-425E-8426-6ADBD72C489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27135" y="7917898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56" name="Espace réservé du texte 10">
            <a:extLst>
              <a:ext uri="{FF2B5EF4-FFF2-40B4-BE49-F238E27FC236}">
                <a16:creationId xmlns:a16="http://schemas.microsoft.com/office/drawing/2014/main" id="{2C062820-86CD-4DD8-935C-8C91756DBC0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62291" y="6691506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57" name="Espace réservé du texte 10">
            <a:extLst>
              <a:ext uri="{FF2B5EF4-FFF2-40B4-BE49-F238E27FC236}">
                <a16:creationId xmlns:a16="http://schemas.microsoft.com/office/drawing/2014/main" id="{0B715A53-939B-4A6A-909A-A8321C63E40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019616" y="6691506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58" name="Espace réservé du texte 10">
            <a:extLst>
              <a:ext uri="{FF2B5EF4-FFF2-40B4-BE49-F238E27FC236}">
                <a16:creationId xmlns:a16="http://schemas.microsoft.com/office/drawing/2014/main" id="{8BC307AC-DC4F-449B-A6F8-24B6C320037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476941" y="6691506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59" name="Espace réservé du texte 10">
            <a:extLst>
              <a:ext uri="{FF2B5EF4-FFF2-40B4-BE49-F238E27FC236}">
                <a16:creationId xmlns:a16="http://schemas.microsoft.com/office/drawing/2014/main" id="{8D0311B9-0FA3-4A0B-96F8-03DF0711D4A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27135" y="6691506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60" name="Espace réservé du texte 12">
            <a:extLst>
              <a:ext uri="{FF2B5EF4-FFF2-40B4-BE49-F238E27FC236}">
                <a16:creationId xmlns:a16="http://schemas.microsoft.com/office/drawing/2014/main" id="{DCC34714-3C83-4C1E-8461-711A62ECA6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292" y="5624842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61" name="Espace réservé du texte 12">
            <a:extLst>
              <a:ext uri="{FF2B5EF4-FFF2-40B4-BE49-F238E27FC236}">
                <a16:creationId xmlns:a16="http://schemas.microsoft.com/office/drawing/2014/main" id="{9F6C5696-22FF-4A97-B8B5-7277A63E81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19617" y="5624842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62" name="Espace réservé du texte 12">
            <a:extLst>
              <a:ext uri="{FF2B5EF4-FFF2-40B4-BE49-F238E27FC236}">
                <a16:creationId xmlns:a16="http://schemas.microsoft.com/office/drawing/2014/main" id="{9A79A960-6099-427D-B4BA-1E35C3CFA1D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476942" y="5624842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63" name="Espace réservé du texte 12">
            <a:extLst>
              <a:ext uri="{FF2B5EF4-FFF2-40B4-BE49-F238E27FC236}">
                <a16:creationId xmlns:a16="http://schemas.microsoft.com/office/drawing/2014/main" id="{DF8B4503-4E75-4AF7-84D5-785F530E121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7135" y="5624842"/>
            <a:ext cx="1281920" cy="1011237"/>
          </a:xfrm>
          <a:noFill/>
        </p:spPr>
        <p:txBody>
          <a:bodyPr lIns="72000" anchor="t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TITLE OF</a:t>
            </a:r>
            <a:br>
              <a:rPr lang="en-GB"/>
            </a:br>
            <a:r>
              <a:rPr lang="en-GB"/>
              <a:t>THE CHAPTER</a:t>
            </a:r>
          </a:p>
        </p:txBody>
      </p:sp>
      <p:sp>
        <p:nvSpPr>
          <p:cNvPr id="64" name="Espace réservé du texte 10">
            <a:extLst>
              <a:ext uri="{FF2B5EF4-FFF2-40B4-BE49-F238E27FC236}">
                <a16:creationId xmlns:a16="http://schemas.microsoft.com/office/drawing/2014/main" id="{B12C813C-8C72-4952-A250-5A073A7FB0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2291" y="4398450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65" name="Espace réservé du texte 10">
            <a:extLst>
              <a:ext uri="{FF2B5EF4-FFF2-40B4-BE49-F238E27FC236}">
                <a16:creationId xmlns:a16="http://schemas.microsoft.com/office/drawing/2014/main" id="{1A116434-159C-4DE8-8A97-696FE868C07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19616" y="4398450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66" name="Espace réservé du texte 10">
            <a:extLst>
              <a:ext uri="{FF2B5EF4-FFF2-40B4-BE49-F238E27FC236}">
                <a16:creationId xmlns:a16="http://schemas.microsoft.com/office/drawing/2014/main" id="{9FC6768E-BD8A-4E51-BDFE-466F95B9AA8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76941" y="4398450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  <p:sp>
        <p:nvSpPr>
          <p:cNvPr id="67" name="Espace réservé du texte 10">
            <a:extLst>
              <a:ext uri="{FF2B5EF4-FFF2-40B4-BE49-F238E27FC236}">
                <a16:creationId xmlns:a16="http://schemas.microsoft.com/office/drawing/2014/main" id="{586304D2-CB9B-4871-82C6-F8F7F72433A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027135" y="4398450"/>
            <a:ext cx="951581" cy="1011238"/>
          </a:xfrm>
        </p:spPr>
        <p:txBody>
          <a:bodyPr lIns="72000" tIns="900000" bIns="0" anchor="b">
            <a:noAutofit/>
          </a:bodyPr>
          <a:lstStyle>
            <a:lvl1pPr marL="0" indent="0" algn="l">
              <a:buNone/>
              <a:defRPr sz="2700" b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496162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1D1F5E85-BDB9-41BD-AF2D-AB4C7B43A8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4" imgW="532" imgH="530" progId="TCLayout.ActiveDocument.1">
                  <p:embed/>
                </p:oleObj>
              </mc:Choice>
              <mc:Fallback>
                <p:oleObj name="Diapositive think-cell" r:id="rId4" imgW="532" imgH="530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1D1F5E85-BDB9-41BD-AF2D-AB4C7B43A8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E236246-1280-49B8-9ED1-11688706499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286" y="575464"/>
            <a:ext cx="1383942" cy="1194564"/>
          </a:xfrm>
          <a:prstGeom prst="rect">
            <a:avLst/>
          </a:prstGeom>
        </p:spPr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BFDEFE6-D208-4885-B85D-5D9A525F50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289" y="2207268"/>
            <a:ext cx="3122711" cy="2908422"/>
          </a:xfrm>
        </p:spPr>
        <p:txBody>
          <a:bodyPr anchor="b">
            <a:normAutofit/>
          </a:bodyPr>
          <a:lstStyle>
            <a:lvl1pPr marL="0" indent="0">
              <a:buNone/>
              <a:defRPr sz="3038" b="0" spc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DB4979E-78BC-4656-948B-AC93C7FD12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6289" y="5177720"/>
            <a:ext cx="3122711" cy="3459894"/>
          </a:xfrm>
        </p:spPr>
        <p:txBody>
          <a:bodyPr>
            <a:normAutofit/>
          </a:bodyPr>
          <a:lstStyle>
            <a:lvl1pPr marL="0" indent="0">
              <a:buNone/>
              <a:defRPr sz="1800" spc="0" baseline="0"/>
            </a:lvl1pPr>
          </a:lstStyle>
          <a:p>
            <a:pPr lvl="0"/>
            <a:r>
              <a:rPr lang="en-GB"/>
              <a:t>OF THE CHAPTER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739E17A-8299-4A4C-8ECC-398C48A648E5}"/>
              </a:ext>
            </a:extLst>
          </p:cNvPr>
          <p:cNvGrpSpPr/>
          <p:nvPr userDrawn="1"/>
        </p:nvGrpSpPr>
        <p:grpSpPr>
          <a:xfrm>
            <a:off x="6958942" y="0"/>
            <a:ext cx="1060777" cy="1216633"/>
            <a:chOff x="4867566" y="1651754"/>
            <a:chExt cx="1885826" cy="842284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3C02829-481A-40D4-8DE2-69D7CBE30E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2571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E4E3199-996F-4349-B520-77FBABF5BFA5}"/>
                </a:ext>
              </a:extLst>
            </p:cNvPr>
            <p:cNvSpPr/>
            <p:nvPr/>
          </p:nvSpPr>
          <p:spPr>
            <a:xfrm>
              <a:off x="4867566" y="2010311"/>
              <a:ext cx="1885826" cy="48372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563" b="1" dirty="0">
                  <a:solidFill>
                    <a:schemeClr val="tx2"/>
                  </a:solidFill>
                  <a:latin typeface="+mj-lt"/>
                </a:rPr>
                <a:t>To change the visual: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Right click on the slide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Click on “Format Background”</a:t>
              </a:r>
            </a:p>
            <a:p>
              <a:pPr marL="96441" lvl="0" indent="-96441">
                <a:buFont typeface="Arial" panose="020B0604020202020204" pitchFamily="34" charset="0"/>
                <a:buChar char="•"/>
              </a:pP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Import a visual</a:t>
              </a:r>
              <a:br>
                <a:rPr lang="en-US" sz="563" dirty="0">
                  <a:solidFill>
                    <a:schemeClr val="tx1"/>
                  </a:solidFill>
                  <a:latin typeface="+mj-lt"/>
                </a:rPr>
              </a:br>
              <a:r>
                <a:rPr lang="en-US" sz="563" dirty="0">
                  <a:solidFill>
                    <a:schemeClr val="tx1"/>
                  </a:solidFill>
                  <a:latin typeface="+mj-lt"/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750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5D4915F1-FC93-4210-ADC2-9457188EEB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532" imgH="530" progId="TCLayout.ActiveDocument.1">
                  <p:embed/>
                </p:oleObj>
              </mc:Choice>
              <mc:Fallback>
                <p:oleObj name="Diapositive think-cell" r:id="rId3" imgW="532" imgH="530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5D4915F1-FC93-4210-ADC2-9457188E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2A1AAB78-EBCA-47B3-BABA-06AFAC54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110" y="636959"/>
            <a:ext cx="6155140" cy="31047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 OF THE SLIDE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5EF71F-DF49-4C45-8DAD-4185C75832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5744" y="2091267"/>
            <a:ext cx="6336506" cy="6604000"/>
          </a:xfrm>
        </p:spPr>
        <p:txBody>
          <a:bodyPr/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38D3BC8-90C2-4521-956D-E01AE9E8FD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744" y="9631835"/>
            <a:ext cx="5986463" cy="146900"/>
          </a:xfrm>
        </p:spPr>
        <p:txBody>
          <a:bodyPr wrap="square" anchor="b">
            <a:spAutoFit/>
          </a:bodyPr>
          <a:lstStyle>
            <a:lvl1pPr marL="50006" indent="-50006" algn="r">
              <a:buFont typeface="+mj-lt"/>
              <a:buAutoNum type="arabicPeriod"/>
              <a:defRPr sz="394" b="0" cap="none" spc="0" baseline="0"/>
            </a:lvl1pPr>
          </a:lstStyle>
          <a:p>
            <a:pPr lvl="0"/>
            <a:r>
              <a:rPr lang="en-GB"/>
              <a:t>Click here to insert footnotes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98B08C9-6E53-490D-9DCC-1A12C888DE6F}"/>
              </a:ext>
            </a:extLst>
          </p:cNvPr>
          <p:cNvGrpSpPr/>
          <p:nvPr userDrawn="1"/>
        </p:nvGrpSpPr>
        <p:grpSpPr>
          <a:xfrm>
            <a:off x="6958942" y="0"/>
            <a:ext cx="1060777" cy="2090464"/>
            <a:chOff x="7045594" y="2588002"/>
            <a:chExt cx="1885826" cy="1447244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C18F90D9-B6E8-42F1-8187-ABD8D4A50468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842284"/>
              <a:chOff x="2689543" y="1651754"/>
              <a:chExt cx="1885826" cy="842284"/>
            </a:xfrm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AECE9EBF-7C25-4AED-85E4-1F1BA0EF5A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57BB8EE-FF58-45C4-B599-6CE7B71C3B3E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483727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563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563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96441" marR="0" lvl="0" indent="-96441" algn="l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563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F5D1479B-88A6-4544-9D89-36F6FBF14F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7976A57-37A2-4A13-820B-DE094F8122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34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C8C713C4-860B-43C3-9A59-EFC6D99D142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2" imgW="425" imgH="424" progId="TCLayout.ActiveDocument.1">
                  <p:embed/>
                </p:oleObj>
              </mc:Choice>
              <mc:Fallback>
                <p:oleObj name="Diapositive think-cell" r:id="rId32" imgW="425" imgH="424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C8C713C4-860B-43C3-9A59-EFC6D99D14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0DA339D5-0B99-4498-A083-0F394D068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111" y="636959"/>
            <a:ext cx="5969402" cy="310470"/>
          </a:xfrm>
          <a:prstGeom prst="rect">
            <a:avLst/>
          </a:prstGeom>
        </p:spPr>
        <p:txBody>
          <a:bodyPr vert="horz" lIns="0" tIns="45720" rIns="91440" bIns="45720" rtlCol="0" anchor="t">
            <a:spAutoFit/>
          </a:bodyPr>
          <a:lstStyle/>
          <a:p>
            <a:r>
              <a:rPr lang="en-GB"/>
              <a:t>TITLE OF THE SLIDE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F0E63F3-F69F-4E66-877E-094461D2F552}"/>
              </a:ext>
            </a:extLst>
          </p:cNvPr>
          <p:cNvCxnSpPr>
            <a:cxnSpLocks/>
          </p:cNvCxnSpPr>
          <p:nvPr userDrawn="1"/>
        </p:nvCxnSpPr>
        <p:spPr>
          <a:xfrm>
            <a:off x="417110" y="1384607"/>
            <a:ext cx="19626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037722-EE0A-44B4-AAC5-F14D47043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1740" y="2637014"/>
            <a:ext cx="6154773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here to modify your level 01 text </a:t>
            </a:r>
          </a:p>
          <a:p>
            <a:pPr lvl="1"/>
            <a:r>
              <a:rPr lang="en-GB"/>
              <a:t>Level 02 text in Arial, 18 corps, without bold</a:t>
            </a:r>
          </a:p>
          <a:p>
            <a:pPr lvl="2"/>
            <a:r>
              <a:rPr lang="en-GB"/>
              <a:t>Level 03 text in Arial, 16 corps, without bold</a:t>
            </a:r>
          </a:p>
          <a:p>
            <a:pPr lvl="3"/>
            <a:r>
              <a:rPr lang="en-US"/>
              <a:t>Level 04 text in Arial, 14 corps, without bold</a:t>
            </a:r>
            <a:endParaRPr lang="en-GB"/>
          </a:p>
        </p:txBody>
      </p:sp>
      <p:sp>
        <p:nvSpPr>
          <p:cNvPr id="15" name="Espace réservé de la date 14">
            <a:extLst>
              <a:ext uri="{FF2B5EF4-FFF2-40B4-BE49-F238E27FC236}">
                <a16:creationId xmlns:a16="http://schemas.microsoft.com/office/drawing/2014/main" id="{A8519979-FC16-43DC-AB98-02D9DBCA88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3830" y="9311768"/>
            <a:ext cx="1150343" cy="266658"/>
          </a:xfrm>
          <a:prstGeom prst="rect">
            <a:avLst/>
          </a:prstGeom>
          <a:solidFill>
            <a:schemeClr val="bg2"/>
          </a:solidFill>
        </p:spPr>
        <p:txBody>
          <a:bodyPr vert="horz" wrap="none" lIns="144000" tIns="72000" rIns="144000" bIns="72000" rtlCol="0" anchor="ctr">
            <a:spAutoFit/>
          </a:bodyPr>
          <a:lstStyle>
            <a:lvl1pPr algn="ctr">
              <a:defRPr sz="788" cap="all" spc="169" baseline="0">
                <a:solidFill>
                  <a:schemeClr val="bg1"/>
                </a:solidFill>
              </a:defRPr>
            </a:lvl1pPr>
          </a:lstStyle>
          <a:p>
            <a:fld id="{6C8800D7-27AF-4EE9-96FB-23865760019E}" type="datetime6">
              <a:rPr lang="en-GB" smtClean="0"/>
              <a:pPr/>
              <a:t>October 24</a:t>
            </a:fld>
            <a:endParaRPr lang="en-GB" dirty="0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DDF5DBEF-7E51-488A-B48B-168EFE76CD2F}"/>
              </a:ext>
            </a:extLst>
          </p:cNvPr>
          <p:cNvSpPr>
            <a:spLocks/>
          </p:cNvSpPr>
          <p:nvPr userDrawn="1"/>
        </p:nvSpPr>
        <p:spPr bwMode="auto">
          <a:xfrm>
            <a:off x="6271320" y="9371717"/>
            <a:ext cx="498464" cy="316440"/>
          </a:xfrm>
          <a:custGeom>
            <a:avLst/>
            <a:gdLst>
              <a:gd name="connsiteX0" fmla="*/ 809625 w 886159"/>
              <a:gd name="connsiteY0" fmla="*/ 77787 h 219074"/>
              <a:gd name="connsiteX1" fmla="*/ 885527 w 886159"/>
              <a:gd name="connsiteY1" fmla="*/ 152284 h 219074"/>
              <a:gd name="connsiteX2" fmla="*/ 882997 w 886159"/>
              <a:gd name="connsiteY2" fmla="*/ 154853 h 219074"/>
              <a:gd name="connsiteX3" fmla="*/ 776733 w 886159"/>
              <a:gd name="connsiteY3" fmla="*/ 154853 h 219074"/>
              <a:gd name="connsiteX4" fmla="*/ 776733 w 886159"/>
              <a:gd name="connsiteY4" fmla="*/ 152284 h 219074"/>
              <a:gd name="connsiteX5" fmla="*/ 776733 w 886159"/>
              <a:gd name="connsiteY5" fmla="*/ 142009 h 219074"/>
              <a:gd name="connsiteX6" fmla="*/ 776733 w 886159"/>
              <a:gd name="connsiteY6" fmla="*/ 139440 h 219074"/>
              <a:gd name="connsiteX7" fmla="*/ 855166 w 886159"/>
              <a:gd name="connsiteY7" fmla="*/ 139440 h 219074"/>
              <a:gd name="connsiteX8" fmla="*/ 809625 w 886159"/>
              <a:gd name="connsiteY8" fmla="*/ 93200 h 219074"/>
              <a:gd name="connsiteX9" fmla="*/ 759023 w 886159"/>
              <a:gd name="connsiteY9" fmla="*/ 149715 h 219074"/>
              <a:gd name="connsiteX10" fmla="*/ 822275 w 886159"/>
              <a:gd name="connsiteY10" fmla="*/ 201092 h 219074"/>
              <a:gd name="connsiteX11" fmla="*/ 870346 w 886159"/>
              <a:gd name="connsiteY11" fmla="*/ 193386 h 219074"/>
              <a:gd name="connsiteX12" fmla="*/ 870346 w 886159"/>
              <a:gd name="connsiteY12" fmla="*/ 195955 h 219074"/>
              <a:gd name="connsiteX13" fmla="*/ 862756 w 886159"/>
              <a:gd name="connsiteY13" fmla="*/ 213937 h 219074"/>
              <a:gd name="connsiteX14" fmla="*/ 817215 w 886159"/>
              <a:gd name="connsiteY14" fmla="*/ 219074 h 219074"/>
              <a:gd name="connsiteX15" fmla="*/ 728662 w 886159"/>
              <a:gd name="connsiteY15" fmla="*/ 149715 h 219074"/>
              <a:gd name="connsiteX16" fmla="*/ 809625 w 886159"/>
              <a:gd name="connsiteY16" fmla="*/ 77787 h 219074"/>
              <a:gd name="connsiteX17" fmla="*/ 662197 w 886159"/>
              <a:gd name="connsiteY17" fmla="*/ 77787 h 219074"/>
              <a:gd name="connsiteX18" fmla="*/ 717550 w 886159"/>
              <a:gd name="connsiteY18" fmla="*/ 90632 h 219074"/>
              <a:gd name="connsiteX19" fmla="*/ 707486 w 886159"/>
              <a:gd name="connsiteY19" fmla="*/ 111182 h 219074"/>
              <a:gd name="connsiteX20" fmla="*/ 704970 w 886159"/>
              <a:gd name="connsiteY20" fmla="*/ 111182 h 219074"/>
              <a:gd name="connsiteX21" fmla="*/ 664713 w 886159"/>
              <a:gd name="connsiteY21" fmla="*/ 95769 h 219074"/>
              <a:gd name="connsiteX22" fmla="*/ 614392 w 886159"/>
              <a:gd name="connsiteY22" fmla="*/ 149715 h 219074"/>
              <a:gd name="connsiteX23" fmla="*/ 664713 w 886159"/>
              <a:gd name="connsiteY23" fmla="*/ 201092 h 219074"/>
              <a:gd name="connsiteX24" fmla="*/ 699938 w 886159"/>
              <a:gd name="connsiteY24" fmla="*/ 195955 h 219074"/>
              <a:gd name="connsiteX25" fmla="*/ 702454 w 886159"/>
              <a:gd name="connsiteY25" fmla="*/ 198523 h 219074"/>
              <a:gd name="connsiteX26" fmla="*/ 692390 w 886159"/>
              <a:gd name="connsiteY26" fmla="*/ 213937 h 219074"/>
              <a:gd name="connsiteX27" fmla="*/ 662197 w 886159"/>
              <a:gd name="connsiteY27" fmla="*/ 219074 h 219074"/>
              <a:gd name="connsiteX28" fmla="*/ 584200 w 886159"/>
              <a:gd name="connsiteY28" fmla="*/ 149715 h 219074"/>
              <a:gd name="connsiteX29" fmla="*/ 662197 w 886159"/>
              <a:gd name="connsiteY29" fmla="*/ 77787 h 219074"/>
              <a:gd name="connsiteX30" fmla="*/ 476249 w 886159"/>
              <a:gd name="connsiteY30" fmla="*/ 77787 h 219074"/>
              <a:gd name="connsiteX31" fmla="*/ 557212 w 886159"/>
              <a:gd name="connsiteY31" fmla="*/ 154853 h 219074"/>
              <a:gd name="connsiteX32" fmla="*/ 557212 w 886159"/>
              <a:gd name="connsiteY32" fmla="*/ 216505 h 219074"/>
              <a:gd name="connsiteX33" fmla="*/ 554682 w 886159"/>
              <a:gd name="connsiteY33" fmla="*/ 216505 h 219074"/>
              <a:gd name="connsiteX34" fmla="*/ 526851 w 886159"/>
              <a:gd name="connsiteY34" fmla="*/ 216505 h 219074"/>
              <a:gd name="connsiteX35" fmla="*/ 524321 w 886159"/>
              <a:gd name="connsiteY35" fmla="*/ 216505 h 219074"/>
              <a:gd name="connsiteX36" fmla="*/ 524321 w 886159"/>
              <a:gd name="connsiteY36" fmla="*/ 154853 h 219074"/>
              <a:gd name="connsiteX37" fmla="*/ 476249 w 886159"/>
              <a:gd name="connsiteY37" fmla="*/ 95769 h 219074"/>
              <a:gd name="connsiteX38" fmla="*/ 428178 w 886159"/>
              <a:gd name="connsiteY38" fmla="*/ 149715 h 219074"/>
              <a:gd name="connsiteX39" fmla="*/ 473719 w 886159"/>
              <a:gd name="connsiteY39" fmla="*/ 201092 h 219074"/>
              <a:gd name="connsiteX40" fmla="*/ 499020 w 886159"/>
              <a:gd name="connsiteY40" fmla="*/ 195955 h 219074"/>
              <a:gd name="connsiteX41" fmla="*/ 501550 w 886159"/>
              <a:gd name="connsiteY41" fmla="*/ 198523 h 219074"/>
              <a:gd name="connsiteX42" fmla="*/ 496490 w 886159"/>
              <a:gd name="connsiteY42" fmla="*/ 216505 h 219074"/>
              <a:gd name="connsiteX43" fmla="*/ 471189 w 886159"/>
              <a:gd name="connsiteY43" fmla="*/ 219074 h 219074"/>
              <a:gd name="connsiteX44" fmla="*/ 395287 w 886159"/>
              <a:gd name="connsiteY44" fmla="*/ 149715 h 219074"/>
              <a:gd name="connsiteX45" fmla="*/ 476249 w 886159"/>
              <a:gd name="connsiteY45" fmla="*/ 77787 h 219074"/>
              <a:gd name="connsiteX46" fmla="*/ 202627 w 886159"/>
              <a:gd name="connsiteY46" fmla="*/ 77787 h 219074"/>
              <a:gd name="connsiteX47" fmla="*/ 282575 w 886159"/>
              <a:gd name="connsiteY47" fmla="*/ 149715 h 219074"/>
              <a:gd name="connsiteX48" fmla="*/ 200129 w 886159"/>
              <a:gd name="connsiteY48" fmla="*/ 219074 h 219074"/>
              <a:gd name="connsiteX49" fmla="*/ 130175 w 886159"/>
              <a:gd name="connsiteY49" fmla="*/ 195955 h 219074"/>
              <a:gd name="connsiteX50" fmla="*/ 145165 w 886159"/>
              <a:gd name="connsiteY50" fmla="*/ 165128 h 219074"/>
              <a:gd name="connsiteX51" fmla="*/ 147664 w 886159"/>
              <a:gd name="connsiteY51" fmla="*/ 165128 h 219074"/>
              <a:gd name="connsiteX52" fmla="*/ 200129 w 886159"/>
              <a:gd name="connsiteY52" fmla="*/ 201092 h 219074"/>
              <a:gd name="connsiteX53" fmla="*/ 250096 w 886159"/>
              <a:gd name="connsiteY53" fmla="*/ 149715 h 219074"/>
              <a:gd name="connsiteX54" fmla="*/ 202627 w 886159"/>
              <a:gd name="connsiteY54" fmla="*/ 95769 h 219074"/>
              <a:gd name="connsiteX55" fmla="*/ 175145 w 886159"/>
              <a:gd name="connsiteY55" fmla="*/ 98338 h 219074"/>
              <a:gd name="connsiteX56" fmla="*/ 172647 w 886159"/>
              <a:gd name="connsiteY56" fmla="*/ 95769 h 219074"/>
              <a:gd name="connsiteX57" fmla="*/ 180142 w 886159"/>
              <a:gd name="connsiteY57" fmla="*/ 80356 h 219074"/>
              <a:gd name="connsiteX58" fmla="*/ 202627 w 886159"/>
              <a:gd name="connsiteY58" fmla="*/ 77787 h 219074"/>
              <a:gd name="connsiteX59" fmla="*/ 82446 w 886159"/>
              <a:gd name="connsiteY59" fmla="*/ 77787 h 219074"/>
              <a:gd name="connsiteX60" fmla="*/ 152400 w 886159"/>
              <a:gd name="connsiteY60" fmla="*/ 100907 h 219074"/>
              <a:gd name="connsiteX61" fmla="*/ 137410 w 886159"/>
              <a:gd name="connsiteY61" fmla="*/ 129164 h 219074"/>
              <a:gd name="connsiteX62" fmla="*/ 132413 w 886159"/>
              <a:gd name="connsiteY62" fmla="*/ 129164 h 219074"/>
              <a:gd name="connsiteX63" fmla="*/ 82446 w 886159"/>
              <a:gd name="connsiteY63" fmla="*/ 95769 h 219074"/>
              <a:gd name="connsiteX64" fmla="*/ 32479 w 886159"/>
              <a:gd name="connsiteY64" fmla="*/ 147146 h 219074"/>
              <a:gd name="connsiteX65" fmla="*/ 79948 w 886159"/>
              <a:gd name="connsiteY65" fmla="*/ 201092 h 219074"/>
              <a:gd name="connsiteX66" fmla="*/ 107430 w 886159"/>
              <a:gd name="connsiteY66" fmla="*/ 195955 h 219074"/>
              <a:gd name="connsiteX67" fmla="*/ 109928 w 886159"/>
              <a:gd name="connsiteY67" fmla="*/ 201092 h 219074"/>
              <a:gd name="connsiteX68" fmla="*/ 102433 w 886159"/>
              <a:gd name="connsiteY68" fmla="*/ 216505 h 219074"/>
              <a:gd name="connsiteX69" fmla="*/ 79948 w 886159"/>
              <a:gd name="connsiteY69" fmla="*/ 219074 h 219074"/>
              <a:gd name="connsiteX70" fmla="*/ 0 w 886159"/>
              <a:gd name="connsiteY70" fmla="*/ 147146 h 219074"/>
              <a:gd name="connsiteX71" fmla="*/ 82446 w 886159"/>
              <a:gd name="connsiteY71" fmla="*/ 77787 h 219074"/>
              <a:gd name="connsiteX72" fmla="*/ 385676 w 886159"/>
              <a:gd name="connsiteY72" fmla="*/ 0 h 219074"/>
              <a:gd name="connsiteX73" fmla="*/ 433387 w 886159"/>
              <a:gd name="connsiteY73" fmla="*/ 10160 h 219074"/>
              <a:gd name="connsiteX74" fmla="*/ 423342 w 886159"/>
              <a:gd name="connsiteY74" fmla="*/ 30480 h 219074"/>
              <a:gd name="connsiteX75" fmla="*/ 420831 w 886159"/>
              <a:gd name="connsiteY75" fmla="*/ 30480 h 219074"/>
              <a:gd name="connsiteX76" fmla="*/ 385676 w 886159"/>
              <a:gd name="connsiteY76" fmla="*/ 17780 h 219074"/>
              <a:gd name="connsiteX77" fmla="*/ 345498 w 886159"/>
              <a:gd name="connsiteY77" fmla="*/ 63500 h 219074"/>
              <a:gd name="connsiteX78" fmla="*/ 345498 w 886159"/>
              <a:gd name="connsiteY78" fmla="*/ 83820 h 219074"/>
              <a:gd name="connsiteX79" fmla="*/ 385676 w 886159"/>
              <a:gd name="connsiteY79" fmla="*/ 83820 h 219074"/>
              <a:gd name="connsiteX80" fmla="*/ 388187 w 886159"/>
              <a:gd name="connsiteY80" fmla="*/ 86360 h 219074"/>
              <a:gd name="connsiteX81" fmla="*/ 380653 w 886159"/>
              <a:gd name="connsiteY81" fmla="*/ 96520 h 219074"/>
              <a:gd name="connsiteX82" fmla="*/ 378142 w 886159"/>
              <a:gd name="connsiteY82" fmla="*/ 99060 h 219074"/>
              <a:gd name="connsiteX83" fmla="*/ 345498 w 886159"/>
              <a:gd name="connsiteY83" fmla="*/ 99060 h 219074"/>
              <a:gd name="connsiteX84" fmla="*/ 345498 w 886159"/>
              <a:gd name="connsiteY84" fmla="*/ 215900 h 219074"/>
              <a:gd name="connsiteX85" fmla="*/ 342986 w 886159"/>
              <a:gd name="connsiteY85" fmla="*/ 215900 h 219074"/>
              <a:gd name="connsiteX86" fmla="*/ 317875 w 886159"/>
              <a:gd name="connsiteY86" fmla="*/ 215900 h 219074"/>
              <a:gd name="connsiteX87" fmla="*/ 317875 w 886159"/>
              <a:gd name="connsiteY87" fmla="*/ 99060 h 219074"/>
              <a:gd name="connsiteX88" fmla="*/ 297786 w 886159"/>
              <a:gd name="connsiteY88" fmla="*/ 99060 h 219074"/>
              <a:gd name="connsiteX89" fmla="*/ 295275 w 886159"/>
              <a:gd name="connsiteY89" fmla="*/ 96520 h 219074"/>
              <a:gd name="connsiteX90" fmla="*/ 295275 w 886159"/>
              <a:gd name="connsiteY90" fmla="*/ 86360 h 219074"/>
              <a:gd name="connsiteX91" fmla="*/ 297786 w 886159"/>
              <a:gd name="connsiteY91" fmla="*/ 83820 h 219074"/>
              <a:gd name="connsiteX92" fmla="*/ 315364 w 886159"/>
              <a:gd name="connsiteY92" fmla="*/ 83820 h 219074"/>
              <a:gd name="connsiteX93" fmla="*/ 315364 w 886159"/>
              <a:gd name="connsiteY93" fmla="*/ 68580 h 219074"/>
              <a:gd name="connsiteX94" fmla="*/ 385676 w 886159"/>
              <a:gd name="connsiteY94" fmla="*/ 0 h 21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86159" h="219074">
                <a:moveTo>
                  <a:pt x="809625" y="77787"/>
                </a:moveTo>
                <a:cubicBezTo>
                  <a:pt x="865286" y="77787"/>
                  <a:pt x="890587" y="113751"/>
                  <a:pt x="885527" y="152284"/>
                </a:cubicBezTo>
                <a:cubicBezTo>
                  <a:pt x="885527" y="154853"/>
                  <a:pt x="885527" y="154853"/>
                  <a:pt x="882997" y="154853"/>
                </a:cubicBezTo>
                <a:cubicBezTo>
                  <a:pt x="882997" y="154853"/>
                  <a:pt x="882997" y="154853"/>
                  <a:pt x="776733" y="154853"/>
                </a:cubicBezTo>
                <a:cubicBezTo>
                  <a:pt x="776733" y="154853"/>
                  <a:pt x="776733" y="154853"/>
                  <a:pt x="776733" y="152284"/>
                </a:cubicBezTo>
                <a:cubicBezTo>
                  <a:pt x="776733" y="152284"/>
                  <a:pt x="776733" y="152284"/>
                  <a:pt x="776733" y="142009"/>
                </a:cubicBezTo>
                <a:cubicBezTo>
                  <a:pt x="776733" y="142009"/>
                  <a:pt x="776733" y="139440"/>
                  <a:pt x="776733" y="139440"/>
                </a:cubicBezTo>
                <a:cubicBezTo>
                  <a:pt x="776733" y="139440"/>
                  <a:pt x="776733" y="139440"/>
                  <a:pt x="855166" y="139440"/>
                </a:cubicBezTo>
                <a:cubicBezTo>
                  <a:pt x="857696" y="118889"/>
                  <a:pt x="842516" y="93200"/>
                  <a:pt x="809625" y="93200"/>
                </a:cubicBezTo>
                <a:cubicBezTo>
                  <a:pt x="776733" y="93200"/>
                  <a:pt x="759023" y="113751"/>
                  <a:pt x="759023" y="149715"/>
                </a:cubicBezTo>
                <a:cubicBezTo>
                  <a:pt x="759023" y="183110"/>
                  <a:pt x="781794" y="201092"/>
                  <a:pt x="822275" y="201092"/>
                </a:cubicBezTo>
                <a:cubicBezTo>
                  <a:pt x="842516" y="201092"/>
                  <a:pt x="857696" y="198523"/>
                  <a:pt x="870346" y="193386"/>
                </a:cubicBezTo>
                <a:cubicBezTo>
                  <a:pt x="870346" y="193386"/>
                  <a:pt x="872876" y="195955"/>
                  <a:pt x="870346" y="195955"/>
                </a:cubicBezTo>
                <a:cubicBezTo>
                  <a:pt x="870346" y="195955"/>
                  <a:pt x="870346" y="195955"/>
                  <a:pt x="862756" y="213937"/>
                </a:cubicBezTo>
                <a:cubicBezTo>
                  <a:pt x="852636" y="216505"/>
                  <a:pt x="834925" y="219074"/>
                  <a:pt x="817215" y="219074"/>
                </a:cubicBezTo>
                <a:cubicBezTo>
                  <a:pt x="759023" y="219074"/>
                  <a:pt x="728662" y="195955"/>
                  <a:pt x="728662" y="149715"/>
                </a:cubicBezTo>
                <a:cubicBezTo>
                  <a:pt x="728662" y="108614"/>
                  <a:pt x="759023" y="77787"/>
                  <a:pt x="809625" y="77787"/>
                </a:cubicBezTo>
                <a:close/>
                <a:moveTo>
                  <a:pt x="662197" y="77787"/>
                </a:moveTo>
                <a:cubicBezTo>
                  <a:pt x="687358" y="77787"/>
                  <a:pt x="707486" y="85494"/>
                  <a:pt x="717550" y="90632"/>
                </a:cubicBezTo>
                <a:cubicBezTo>
                  <a:pt x="717550" y="90632"/>
                  <a:pt x="717550" y="90632"/>
                  <a:pt x="707486" y="111182"/>
                </a:cubicBezTo>
                <a:cubicBezTo>
                  <a:pt x="707486" y="111182"/>
                  <a:pt x="707486" y="111182"/>
                  <a:pt x="704970" y="111182"/>
                </a:cubicBezTo>
                <a:cubicBezTo>
                  <a:pt x="697422" y="100907"/>
                  <a:pt x="682325" y="95769"/>
                  <a:pt x="664713" y="95769"/>
                </a:cubicBezTo>
                <a:cubicBezTo>
                  <a:pt x="637037" y="95769"/>
                  <a:pt x="614392" y="113751"/>
                  <a:pt x="614392" y="149715"/>
                </a:cubicBezTo>
                <a:cubicBezTo>
                  <a:pt x="614392" y="183110"/>
                  <a:pt x="637037" y="201092"/>
                  <a:pt x="664713" y="201092"/>
                </a:cubicBezTo>
                <a:cubicBezTo>
                  <a:pt x="677293" y="201092"/>
                  <a:pt x="687358" y="201092"/>
                  <a:pt x="699938" y="195955"/>
                </a:cubicBezTo>
                <a:cubicBezTo>
                  <a:pt x="702454" y="195955"/>
                  <a:pt x="702454" y="195955"/>
                  <a:pt x="702454" y="198523"/>
                </a:cubicBezTo>
                <a:cubicBezTo>
                  <a:pt x="702454" y="198523"/>
                  <a:pt x="702454" y="198523"/>
                  <a:pt x="692390" y="213937"/>
                </a:cubicBezTo>
                <a:cubicBezTo>
                  <a:pt x="682325" y="219074"/>
                  <a:pt x="674777" y="219074"/>
                  <a:pt x="662197" y="219074"/>
                </a:cubicBezTo>
                <a:cubicBezTo>
                  <a:pt x="611876" y="219074"/>
                  <a:pt x="584200" y="188248"/>
                  <a:pt x="584200" y="149715"/>
                </a:cubicBezTo>
                <a:cubicBezTo>
                  <a:pt x="584200" y="108614"/>
                  <a:pt x="611876" y="77787"/>
                  <a:pt x="662197" y="77787"/>
                </a:cubicBezTo>
                <a:close/>
                <a:moveTo>
                  <a:pt x="476249" y="77787"/>
                </a:moveTo>
                <a:cubicBezTo>
                  <a:pt x="534441" y="77787"/>
                  <a:pt x="557212" y="111182"/>
                  <a:pt x="557212" y="154853"/>
                </a:cubicBezTo>
                <a:cubicBezTo>
                  <a:pt x="557212" y="154853"/>
                  <a:pt x="557212" y="154853"/>
                  <a:pt x="557212" y="216505"/>
                </a:cubicBezTo>
                <a:cubicBezTo>
                  <a:pt x="557212" y="216505"/>
                  <a:pt x="557212" y="216505"/>
                  <a:pt x="554682" y="216505"/>
                </a:cubicBezTo>
                <a:cubicBezTo>
                  <a:pt x="554682" y="216505"/>
                  <a:pt x="554682" y="216505"/>
                  <a:pt x="526851" y="216505"/>
                </a:cubicBezTo>
                <a:cubicBezTo>
                  <a:pt x="526851" y="216505"/>
                  <a:pt x="524321" y="216505"/>
                  <a:pt x="524321" y="216505"/>
                </a:cubicBezTo>
                <a:cubicBezTo>
                  <a:pt x="524321" y="216505"/>
                  <a:pt x="524321" y="216505"/>
                  <a:pt x="524321" y="154853"/>
                </a:cubicBezTo>
                <a:cubicBezTo>
                  <a:pt x="524321" y="118889"/>
                  <a:pt x="514201" y="95769"/>
                  <a:pt x="476249" y="95769"/>
                </a:cubicBezTo>
                <a:cubicBezTo>
                  <a:pt x="445889" y="95769"/>
                  <a:pt x="428178" y="116320"/>
                  <a:pt x="428178" y="149715"/>
                </a:cubicBezTo>
                <a:cubicBezTo>
                  <a:pt x="428178" y="172835"/>
                  <a:pt x="438298" y="201092"/>
                  <a:pt x="473719" y="201092"/>
                </a:cubicBezTo>
                <a:cubicBezTo>
                  <a:pt x="483840" y="201092"/>
                  <a:pt x="491430" y="198523"/>
                  <a:pt x="499020" y="195955"/>
                </a:cubicBezTo>
                <a:cubicBezTo>
                  <a:pt x="499020" y="195955"/>
                  <a:pt x="501550" y="198523"/>
                  <a:pt x="501550" y="198523"/>
                </a:cubicBezTo>
                <a:cubicBezTo>
                  <a:pt x="501550" y="198523"/>
                  <a:pt x="501550" y="198523"/>
                  <a:pt x="496490" y="216505"/>
                </a:cubicBezTo>
                <a:cubicBezTo>
                  <a:pt x="488900" y="219074"/>
                  <a:pt x="481310" y="219074"/>
                  <a:pt x="471189" y="219074"/>
                </a:cubicBezTo>
                <a:cubicBezTo>
                  <a:pt x="418058" y="219074"/>
                  <a:pt x="395287" y="188248"/>
                  <a:pt x="395287" y="149715"/>
                </a:cubicBezTo>
                <a:cubicBezTo>
                  <a:pt x="395287" y="106045"/>
                  <a:pt x="428178" y="77787"/>
                  <a:pt x="476249" y="77787"/>
                </a:cubicBezTo>
                <a:close/>
                <a:moveTo>
                  <a:pt x="202627" y="77787"/>
                </a:moveTo>
                <a:cubicBezTo>
                  <a:pt x="257591" y="77787"/>
                  <a:pt x="282575" y="108614"/>
                  <a:pt x="282575" y="149715"/>
                </a:cubicBezTo>
                <a:cubicBezTo>
                  <a:pt x="282575" y="188248"/>
                  <a:pt x="255093" y="219074"/>
                  <a:pt x="200129" y="219074"/>
                </a:cubicBezTo>
                <a:cubicBezTo>
                  <a:pt x="167650" y="219074"/>
                  <a:pt x="145165" y="208799"/>
                  <a:pt x="130175" y="195955"/>
                </a:cubicBezTo>
                <a:cubicBezTo>
                  <a:pt x="130175" y="195955"/>
                  <a:pt x="130175" y="195955"/>
                  <a:pt x="145165" y="165128"/>
                </a:cubicBezTo>
                <a:cubicBezTo>
                  <a:pt x="145165" y="165128"/>
                  <a:pt x="147664" y="165128"/>
                  <a:pt x="147664" y="165128"/>
                </a:cubicBezTo>
                <a:cubicBezTo>
                  <a:pt x="155159" y="185679"/>
                  <a:pt x="172647" y="201092"/>
                  <a:pt x="200129" y="201092"/>
                </a:cubicBezTo>
                <a:cubicBezTo>
                  <a:pt x="230109" y="201092"/>
                  <a:pt x="250096" y="180541"/>
                  <a:pt x="250096" y="149715"/>
                </a:cubicBezTo>
                <a:cubicBezTo>
                  <a:pt x="250096" y="111182"/>
                  <a:pt x="230109" y="95769"/>
                  <a:pt x="202627" y="95769"/>
                </a:cubicBezTo>
                <a:cubicBezTo>
                  <a:pt x="190136" y="95769"/>
                  <a:pt x="182641" y="98338"/>
                  <a:pt x="175145" y="98338"/>
                </a:cubicBezTo>
                <a:cubicBezTo>
                  <a:pt x="172647" y="100907"/>
                  <a:pt x="170149" y="98338"/>
                  <a:pt x="172647" y="95769"/>
                </a:cubicBezTo>
                <a:cubicBezTo>
                  <a:pt x="172647" y="95769"/>
                  <a:pt x="172647" y="95769"/>
                  <a:pt x="180142" y="80356"/>
                </a:cubicBezTo>
                <a:cubicBezTo>
                  <a:pt x="187637" y="77787"/>
                  <a:pt x="195132" y="77787"/>
                  <a:pt x="202627" y="77787"/>
                </a:cubicBezTo>
                <a:close/>
                <a:moveTo>
                  <a:pt x="82446" y="77787"/>
                </a:moveTo>
                <a:cubicBezTo>
                  <a:pt x="112426" y="77787"/>
                  <a:pt x="137410" y="88063"/>
                  <a:pt x="152400" y="100907"/>
                </a:cubicBezTo>
                <a:cubicBezTo>
                  <a:pt x="152400" y="100907"/>
                  <a:pt x="152400" y="100907"/>
                  <a:pt x="137410" y="129164"/>
                </a:cubicBezTo>
                <a:cubicBezTo>
                  <a:pt x="137410" y="131733"/>
                  <a:pt x="134911" y="131733"/>
                  <a:pt x="132413" y="129164"/>
                </a:cubicBezTo>
                <a:cubicBezTo>
                  <a:pt x="127416" y="111182"/>
                  <a:pt x="109928" y="95769"/>
                  <a:pt x="82446" y="95769"/>
                </a:cubicBezTo>
                <a:cubicBezTo>
                  <a:pt x="52466" y="95769"/>
                  <a:pt x="32479" y="113751"/>
                  <a:pt x="32479" y="147146"/>
                </a:cubicBezTo>
                <a:cubicBezTo>
                  <a:pt x="32479" y="183110"/>
                  <a:pt x="52466" y="201092"/>
                  <a:pt x="79948" y="201092"/>
                </a:cubicBezTo>
                <a:cubicBezTo>
                  <a:pt x="92439" y="201092"/>
                  <a:pt x="99934" y="198523"/>
                  <a:pt x="107430" y="195955"/>
                </a:cubicBezTo>
                <a:cubicBezTo>
                  <a:pt x="109928" y="195955"/>
                  <a:pt x="109928" y="198523"/>
                  <a:pt x="109928" y="201092"/>
                </a:cubicBezTo>
                <a:cubicBezTo>
                  <a:pt x="109928" y="201092"/>
                  <a:pt x="109928" y="201092"/>
                  <a:pt x="102433" y="216505"/>
                </a:cubicBezTo>
                <a:cubicBezTo>
                  <a:pt x="94938" y="219074"/>
                  <a:pt x="87443" y="219074"/>
                  <a:pt x="79948" y="219074"/>
                </a:cubicBezTo>
                <a:cubicBezTo>
                  <a:pt x="24984" y="219074"/>
                  <a:pt x="0" y="185679"/>
                  <a:pt x="0" y="147146"/>
                </a:cubicBezTo>
                <a:cubicBezTo>
                  <a:pt x="0" y="108614"/>
                  <a:pt x="27482" y="77787"/>
                  <a:pt x="82446" y="77787"/>
                </a:cubicBezTo>
                <a:close/>
                <a:moveTo>
                  <a:pt x="385676" y="0"/>
                </a:moveTo>
                <a:cubicBezTo>
                  <a:pt x="403253" y="0"/>
                  <a:pt x="420831" y="5080"/>
                  <a:pt x="433387" y="10160"/>
                </a:cubicBezTo>
                <a:cubicBezTo>
                  <a:pt x="433387" y="10160"/>
                  <a:pt x="433387" y="10160"/>
                  <a:pt x="423342" y="30480"/>
                </a:cubicBezTo>
                <a:cubicBezTo>
                  <a:pt x="423342" y="30480"/>
                  <a:pt x="423342" y="30480"/>
                  <a:pt x="420831" y="30480"/>
                </a:cubicBezTo>
                <a:cubicBezTo>
                  <a:pt x="413298" y="22860"/>
                  <a:pt x="400742" y="17780"/>
                  <a:pt x="385676" y="17780"/>
                </a:cubicBezTo>
                <a:cubicBezTo>
                  <a:pt x="353031" y="17780"/>
                  <a:pt x="345498" y="40640"/>
                  <a:pt x="345498" y="63500"/>
                </a:cubicBezTo>
                <a:cubicBezTo>
                  <a:pt x="345498" y="63500"/>
                  <a:pt x="345498" y="63500"/>
                  <a:pt x="345498" y="83820"/>
                </a:cubicBezTo>
                <a:cubicBezTo>
                  <a:pt x="345498" y="83820"/>
                  <a:pt x="345498" y="83820"/>
                  <a:pt x="385676" y="83820"/>
                </a:cubicBezTo>
                <a:cubicBezTo>
                  <a:pt x="385676" y="83820"/>
                  <a:pt x="388187" y="83820"/>
                  <a:pt x="388187" y="86360"/>
                </a:cubicBezTo>
                <a:cubicBezTo>
                  <a:pt x="388187" y="86360"/>
                  <a:pt x="388187" y="86360"/>
                  <a:pt x="380653" y="96520"/>
                </a:cubicBezTo>
                <a:cubicBezTo>
                  <a:pt x="380653" y="99060"/>
                  <a:pt x="380653" y="99060"/>
                  <a:pt x="378142" y="99060"/>
                </a:cubicBezTo>
                <a:cubicBezTo>
                  <a:pt x="378142" y="99060"/>
                  <a:pt x="378142" y="99060"/>
                  <a:pt x="345498" y="99060"/>
                </a:cubicBezTo>
                <a:cubicBezTo>
                  <a:pt x="345498" y="99060"/>
                  <a:pt x="345498" y="99060"/>
                  <a:pt x="345498" y="215900"/>
                </a:cubicBezTo>
                <a:cubicBezTo>
                  <a:pt x="345498" y="215900"/>
                  <a:pt x="345498" y="215900"/>
                  <a:pt x="342986" y="215900"/>
                </a:cubicBezTo>
                <a:cubicBezTo>
                  <a:pt x="342986" y="215900"/>
                  <a:pt x="342986" y="215900"/>
                  <a:pt x="317875" y="215900"/>
                </a:cubicBezTo>
                <a:cubicBezTo>
                  <a:pt x="317875" y="215900"/>
                  <a:pt x="317875" y="215900"/>
                  <a:pt x="317875" y="99060"/>
                </a:cubicBezTo>
                <a:cubicBezTo>
                  <a:pt x="317875" y="99060"/>
                  <a:pt x="317875" y="99060"/>
                  <a:pt x="297786" y="99060"/>
                </a:cubicBezTo>
                <a:cubicBezTo>
                  <a:pt x="297786" y="99060"/>
                  <a:pt x="295275" y="99060"/>
                  <a:pt x="295275" y="96520"/>
                </a:cubicBezTo>
                <a:cubicBezTo>
                  <a:pt x="295275" y="96520"/>
                  <a:pt x="295275" y="96520"/>
                  <a:pt x="295275" y="86360"/>
                </a:cubicBezTo>
                <a:cubicBezTo>
                  <a:pt x="295275" y="83820"/>
                  <a:pt x="297786" y="83820"/>
                  <a:pt x="297786" y="83820"/>
                </a:cubicBezTo>
                <a:cubicBezTo>
                  <a:pt x="297786" y="83820"/>
                  <a:pt x="297786" y="83820"/>
                  <a:pt x="315364" y="83820"/>
                </a:cubicBezTo>
                <a:cubicBezTo>
                  <a:pt x="315364" y="83820"/>
                  <a:pt x="315364" y="83820"/>
                  <a:pt x="315364" y="68580"/>
                </a:cubicBezTo>
                <a:cubicBezTo>
                  <a:pt x="315364" y="22860"/>
                  <a:pt x="345498" y="0"/>
                  <a:pt x="385676" y="0"/>
                </a:cubicBezTo>
                <a:close/>
              </a:path>
            </a:pathLst>
          </a:custGeom>
          <a:solidFill>
            <a:srgbClr val="1C35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013" dirty="0"/>
          </a:p>
        </p:txBody>
      </p:sp>
    </p:spTree>
    <p:extLst>
      <p:ext uri="{BB962C8B-B14F-4D97-AF65-F5344CB8AC3E}">
        <p14:creationId xmlns:p14="http://schemas.microsoft.com/office/powerpoint/2010/main" val="19515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719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713" r:id="rId27"/>
    <p:sldLayoutId id="2147483716" r:id="rId28"/>
    <p:sldLayoutId id="2147483718" r:id="rId29"/>
  </p:sldLayoutIdLst>
  <p:hf sldNum="0" hdr="0" ftr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1575" b="1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Century Gothic" panose="020B0502020202020204" pitchFamily="34" charset="0"/>
        <a:buChar char=" "/>
        <a:defRPr sz="1013" b="1" kern="1200" cap="all" spc="169" baseline="0">
          <a:solidFill>
            <a:schemeClr val="bg2"/>
          </a:solidFill>
          <a:latin typeface="+mn-lt"/>
          <a:ea typeface="+mn-ea"/>
          <a:cs typeface="+mn-cs"/>
        </a:defRPr>
      </a:lvl1pPr>
      <a:lvl2pPr marL="254496" indent="-128588" algn="l" defTabSz="514350" rtl="0" eaLnBrk="1" latinLnBrk="0" hangingPunct="1">
        <a:lnSpc>
          <a:spcPct val="90000"/>
        </a:lnSpc>
        <a:spcBef>
          <a:spcPts val="281"/>
        </a:spcBef>
        <a:buClr>
          <a:schemeClr val="accent3"/>
        </a:buClr>
        <a:buFont typeface="Arial" panose="020B0604020202020204" pitchFamily="34" charset="0"/>
        <a:buChar char="›"/>
        <a:defRPr sz="1013" kern="1200">
          <a:solidFill>
            <a:schemeClr val="bg2"/>
          </a:solidFill>
          <a:latin typeface="+mn-lt"/>
          <a:ea typeface="+mn-ea"/>
          <a:cs typeface="+mn-cs"/>
        </a:defRPr>
      </a:lvl2pPr>
      <a:lvl3pPr marL="400943" indent="-128588" algn="l" defTabSz="514350" rtl="0" eaLnBrk="1" latinLnBrk="0" hangingPunct="1">
        <a:lnSpc>
          <a:spcPct val="90000"/>
        </a:lnSpc>
        <a:spcBef>
          <a:spcPts val="281"/>
        </a:spcBef>
        <a:buClr>
          <a:schemeClr val="accent3"/>
        </a:buClr>
        <a:buFont typeface="Arial" panose="020B0604020202020204" pitchFamily="34" charset="0"/>
        <a:buChar char="›"/>
        <a:defRPr sz="900" kern="1200">
          <a:solidFill>
            <a:schemeClr val="bg2"/>
          </a:solidFill>
          <a:latin typeface="+mn-lt"/>
          <a:ea typeface="+mn-ea"/>
          <a:cs typeface="+mn-cs"/>
        </a:defRPr>
      </a:lvl3pPr>
      <a:lvl4pPr marL="553641" indent="-128588" algn="l" defTabSz="514350" rtl="0" eaLnBrk="1" latinLnBrk="0" hangingPunct="1">
        <a:lnSpc>
          <a:spcPct val="90000"/>
        </a:lnSpc>
        <a:spcBef>
          <a:spcPts val="281"/>
        </a:spcBef>
        <a:buClr>
          <a:schemeClr val="bg2"/>
        </a:buClr>
        <a:buFont typeface="Arial" panose="020B0604020202020204" pitchFamily="34" charset="0"/>
        <a:buChar char="‒"/>
        <a:defRPr sz="788" kern="1200">
          <a:solidFill>
            <a:schemeClr val="bg2"/>
          </a:solidFill>
          <a:latin typeface="+mn-lt"/>
          <a:ea typeface="+mn-ea"/>
          <a:cs typeface="+mn-cs"/>
        </a:defRPr>
      </a:lvl4pPr>
      <a:lvl5pPr marL="706339" indent="-128588" algn="l" defTabSz="514350" rtl="0" eaLnBrk="1" latinLnBrk="0" hangingPunct="1">
        <a:lnSpc>
          <a:spcPct val="90000"/>
        </a:lnSpc>
        <a:spcBef>
          <a:spcPts val="281"/>
        </a:spcBef>
        <a:buClr>
          <a:schemeClr val="bg2"/>
        </a:buClr>
        <a:buFont typeface="Arial" panose="020B0604020202020204" pitchFamily="34" charset="0"/>
        <a:buChar char="›"/>
        <a:defRPr sz="675" kern="1200">
          <a:solidFill>
            <a:schemeClr val="bg2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4CB357-52C0-ABCD-8A17-00DEECD663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5786" y="9601200"/>
            <a:ext cx="5636421" cy="17753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E34DF3-1E1D-EA2A-87F2-BB8D1548F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491" y="202336"/>
            <a:ext cx="5636421" cy="369332"/>
          </a:xfrm>
        </p:spPr>
        <p:txBody>
          <a:bodyPr/>
          <a:lstStyle/>
          <a:p>
            <a:r>
              <a:rPr lang="sl-SI" sz="1800" cap="none" dirty="0">
                <a:latin typeface="Montserrat" panose="00000500000000000000" pitchFamily="2" charset="0"/>
              </a:rPr>
              <a:t>POSLOVNE</a:t>
            </a:r>
            <a:r>
              <a:rPr lang="sl-SI" sz="2000" cap="none" dirty="0">
                <a:latin typeface="Montserrat" panose="00000500000000000000" pitchFamily="2" charset="0"/>
              </a:rPr>
              <a:t> </a:t>
            </a:r>
            <a:r>
              <a:rPr lang="sl-SI" sz="1800" cap="none" dirty="0">
                <a:solidFill>
                  <a:schemeClr val="accent3"/>
                </a:solidFill>
                <a:latin typeface="Montserrat" panose="00000500000000000000" pitchFamily="2" charset="0"/>
              </a:rPr>
              <a:t>INFORMACIJE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4D84EA-E9C3-E073-DBA8-3B700698B7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8" r="19648"/>
          <a:stretch/>
        </p:blipFill>
        <p:spPr>
          <a:xfrm>
            <a:off x="3795182" y="1135037"/>
            <a:ext cx="2844329" cy="3037183"/>
          </a:xfrm>
          <a:prstGeom prst="roundRect">
            <a:avLst>
              <a:gd name="adj" fmla="val 6793"/>
            </a:avLst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10B6CE7F-17DD-E595-0D97-3105A117A28D}"/>
              </a:ext>
            </a:extLst>
          </p:cNvPr>
          <p:cNvSpPr/>
          <p:nvPr/>
        </p:nvSpPr>
        <p:spPr>
          <a:xfrm>
            <a:off x="0" y="9579645"/>
            <a:ext cx="6878384" cy="3313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8A31FB-2AE1-8331-9E69-27B6D945D28E}"/>
              </a:ext>
            </a:extLst>
          </p:cNvPr>
          <p:cNvSpPr txBox="1"/>
          <p:nvPr/>
        </p:nvSpPr>
        <p:spPr>
          <a:xfrm>
            <a:off x="-3414" y="9614509"/>
            <a:ext cx="68614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050" b="1" dirty="0">
                <a:solidFill>
                  <a:schemeClr val="bg1"/>
                </a:solidFill>
                <a:latin typeface="Montserrat" panose="00000500000000000000" pitchFamily="2" charset="0"/>
              </a:rPr>
              <a:t>Za več informacij se obrnite na naše svetovalce.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07C937-CCFA-19E6-15C5-AF873789FB7C}"/>
              </a:ext>
            </a:extLst>
          </p:cNvPr>
          <p:cNvSpPr/>
          <p:nvPr/>
        </p:nvSpPr>
        <p:spPr>
          <a:xfrm>
            <a:off x="274761" y="515523"/>
            <a:ext cx="196725" cy="604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62768B0-2445-6857-5E9A-16B9DC21C949}"/>
              </a:ext>
            </a:extLst>
          </p:cNvPr>
          <p:cNvSpPr/>
          <p:nvPr/>
        </p:nvSpPr>
        <p:spPr>
          <a:xfrm>
            <a:off x="285379" y="4548118"/>
            <a:ext cx="2935202" cy="1279708"/>
          </a:xfrm>
          <a:prstGeom prst="roundRect">
            <a:avLst>
              <a:gd name="adj" fmla="val 559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Espace réservé du texte 4">
            <a:extLst>
              <a:ext uri="{FF2B5EF4-FFF2-40B4-BE49-F238E27FC236}">
                <a16:creationId xmlns:a16="http://schemas.microsoft.com/office/drawing/2014/main" id="{DF84C0F3-1270-6A6B-B18A-D40FB3C458CC}"/>
              </a:ext>
            </a:extLst>
          </p:cNvPr>
          <p:cNvSpPr txBox="1">
            <a:spLocks/>
          </p:cNvSpPr>
          <p:nvPr/>
        </p:nvSpPr>
        <p:spPr>
          <a:xfrm>
            <a:off x="80776" y="4708646"/>
            <a:ext cx="2944812" cy="1322863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Century Gothic" panose="020B0502020202020204" pitchFamily="34" charset="0"/>
              <a:buChar char=" "/>
              <a:defRPr sz="1013" b="1" kern="1200" cap="all" spc="169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54496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1013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40094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9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553641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788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706339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675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355" lvl="2" indent="0">
              <a:buNone/>
            </a:pPr>
            <a:r>
              <a:rPr lang="sl-SI" sz="1100" b="1" dirty="0">
                <a:latin typeface="Montserrat" panose="00000500000000000000" pitchFamily="2" charset="0"/>
              </a:rPr>
              <a:t>VARNOST, KI JI LAHKO ZAUPATE</a:t>
            </a:r>
          </a:p>
          <a:p>
            <a:pPr marL="272355" lvl="2" indent="0">
              <a:buNone/>
            </a:pPr>
            <a:r>
              <a:rPr lang="sl-SI" sz="1050" dirty="0">
                <a:latin typeface="Montserrat" panose="00000500000000000000" pitchFamily="2" charset="0"/>
              </a:rPr>
              <a:t> API je varen vmesnik, ki uporablja:</a:t>
            </a:r>
          </a:p>
          <a:p>
            <a:pPr lvl="2"/>
            <a:r>
              <a:rPr lang="sl-SI" sz="1050" dirty="0">
                <a:latin typeface="Montserrat" panose="00000500000000000000" pitchFamily="2" charset="0"/>
              </a:rPr>
              <a:t>posebne ključe API </a:t>
            </a:r>
          </a:p>
          <a:p>
            <a:pPr lvl="2"/>
            <a:r>
              <a:rPr lang="sl-SI" sz="1050" dirty="0">
                <a:latin typeface="Montserrat" panose="00000500000000000000" pitchFamily="2" charset="0"/>
              </a:rPr>
              <a:t>sistem dodeljevanja dostopa OAuth 2.0 Password Grant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D9C6157-803C-3485-7B48-399748334A3F}"/>
              </a:ext>
            </a:extLst>
          </p:cNvPr>
          <p:cNvSpPr txBox="1">
            <a:spLocks/>
          </p:cNvSpPr>
          <p:nvPr/>
        </p:nvSpPr>
        <p:spPr>
          <a:xfrm>
            <a:off x="274761" y="802188"/>
            <a:ext cx="3909964" cy="646331"/>
          </a:xfrm>
          <a:prstGeom prst="rect">
            <a:avLst/>
          </a:prstGeom>
        </p:spPr>
        <p:txBody>
          <a:bodyPr vert="horz" wrap="square" lIns="0" tIns="45720" rIns="91440" bIns="45720" rtlCol="0" anchor="t">
            <a:sp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75" b="1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2000" cap="none" dirty="0">
                <a:latin typeface="Montserrat" panose="00000500000000000000" pitchFamily="2" charset="0"/>
              </a:rPr>
              <a:t>VSE, KAR MORATE VEDETI</a:t>
            </a:r>
          </a:p>
          <a:p>
            <a:r>
              <a:rPr lang="sl-SI" sz="2000" cap="none" dirty="0">
                <a:latin typeface="Montserrat" panose="00000500000000000000" pitchFamily="2" charset="0"/>
              </a:rPr>
              <a:t>O VMESNIKU iCON API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42C25A0A-A028-E936-0A34-E624697E7C0F}"/>
              </a:ext>
            </a:extLst>
          </p:cNvPr>
          <p:cNvSpPr txBox="1">
            <a:spLocks/>
          </p:cNvSpPr>
          <p:nvPr/>
        </p:nvSpPr>
        <p:spPr>
          <a:xfrm>
            <a:off x="-38762" y="1560338"/>
            <a:ext cx="4468368" cy="79461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Century Gothic" panose="020B0502020202020204" pitchFamily="34" charset="0"/>
              <a:buChar char=" "/>
              <a:defRPr sz="1013" b="1" kern="1200" cap="all" spc="169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54496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1013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40094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9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553641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788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706339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675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355" lvl="2" indent="0">
              <a:lnSpc>
                <a:spcPct val="100000"/>
              </a:lnSpc>
              <a:buNone/>
            </a:pPr>
            <a:r>
              <a:rPr lang="sl-SI" sz="1200" b="1" dirty="0">
                <a:solidFill>
                  <a:schemeClr val="accent3"/>
                </a:solidFill>
                <a:latin typeface="Montserrat" panose="00000500000000000000" pitchFamily="2" charset="0"/>
              </a:rPr>
              <a:t>KAJ JE iCON API?</a:t>
            </a:r>
          </a:p>
          <a:p>
            <a:pPr marL="271780" lvl="2" indent="0">
              <a:lnSpc>
                <a:spcPct val="100000"/>
              </a:lnSpc>
              <a:buNone/>
            </a:pPr>
            <a:r>
              <a:rPr lang="sl-SI" sz="1100" dirty="0">
                <a:latin typeface="Montserrat"/>
              </a:rPr>
              <a:t>iCON API je aplikacijski programski vmesnik,</a:t>
            </a:r>
            <a:br>
              <a:rPr lang="sl-SI" sz="1100" dirty="0">
                <a:latin typeface="Montserrat"/>
              </a:rPr>
            </a:br>
            <a:r>
              <a:rPr lang="sl-SI" sz="1100" dirty="0">
                <a:latin typeface="Montserrat"/>
              </a:rPr>
              <a:t>prek katerega lahko v lastnih aplikacijah</a:t>
            </a:r>
            <a:br>
              <a:rPr lang="sl-SI" sz="1100" dirty="0">
                <a:latin typeface="Montserrat"/>
              </a:rPr>
            </a:br>
            <a:r>
              <a:rPr lang="sl-SI" sz="1100" dirty="0">
                <a:latin typeface="Montserrat"/>
              </a:rPr>
              <a:t>vašega podjetja neposredno dostopate</a:t>
            </a:r>
            <a:br>
              <a:rPr lang="sl-SI" sz="1100" dirty="0">
                <a:latin typeface="Montserrat"/>
              </a:rPr>
            </a:br>
            <a:r>
              <a:rPr lang="sl-SI" sz="1100" dirty="0">
                <a:latin typeface="Montserrat"/>
              </a:rPr>
              <a:t>do informacij o kreditnih tveganjih,</a:t>
            </a:r>
            <a:br>
              <a:rPr lang="sl-SI" sz="1100" dirty="0">
                <a:latin typeface="Montserrat"/>
              </a:rPr>
            </a:br>
            <a:r>
              <a:rPr lang="sl-SI" sz="1100" dirty="0">
                <a:latin typeface="Montserrat"/>
              </a:rPr>
              <a:t>ki jih pripravlja Coface.</a:t>
            </a:r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E9F9F076-1C35-CEDA-7436-1885F6ED2334}"/>
              </a:ext>
            </a:extLst>
          </p:cNvPr>
          <p:cNvSpPr txBox="1">
            <a:spLocks/>
          </p:cNvSpPr>
          <p:nvPr/>
        </p:nvSpPr>
        <p:spPr>
          <a:xfrm>
            <a:off x="-38762" y="2790122"/>
            <a:ext cx="3998718" cy="1453548"/>
          </a:xfrm>
          <a:prstGeom prst="rect">
            <a:avLst/>
          </a:prstGeom>
        </p:spPr>
        <p:txBody>
          <a:bodyPr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Century Gothic" panose="020B0502020202020204" pitchFamily="34" charset="0"/>
              <a:buChar char=" "/>
              <a:defRPr sz="1013" b="1" kern="1200" cap="all" spc="169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54496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1013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40094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9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553641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788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706339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675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355" lvl="2" indent="0">
              <a:lnSpc>
                <a:spcPct val="100000"/>
              </a:lnSpc>
              <a:buNone/>
            </a:pPr>
            <a:r>
              <a:rPr lang="sl-SI" sz="1200" b="1" dirty="0">
                <a:solidFill>
                  <a:schemeClr val="accent3"/>
                </a:solidFill>
                <a:latin typeface="Montserrat" panose="00000500000000000000" pitchFamily="2" charset="0"/>
              </a:rPr>
              <a:t>KDAJ GA JE SMISELNO UPORABITI?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Pri upravljanju velikih portfeljev.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Kadar izvajate ponavljajoča se opravila,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kot je naročanje ali iskanje.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Kadar potrebujete prilagojene vpoglede,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ki ustrezajo specifičnim potrebam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vašega podjetja.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Kadar ste omejeni z viri, časom in proračunom.</a:t>
            </a:r>
          </a:p>
          <a:p>
            <a:pPr lvl="2">
              <a:lnSpc>
                <a:spcPct val="100000"/>
              </a:lnSpc>
            </a:pP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12" name="Espace réservé du texte 4">
            <a:extLst>
              <a:ext uri="{FF2B5EF4-FFF2-40B4-BE49-F238E27FC236}">
                <a16:creationId xmlns:a16="http://schemas.microsoft.com/office/drawing/2014/main" id="{B5795C4B-363F-B9E2-B6B4-73EABB2C847B}"/>
              </a:ext>
            </a:extLst>
          </p:cNvPr>
          <p:cNvSpPr txBox="1">
            <a:spLocks/>
          </p:cNvSpPr>
          <p:nvPr/>
        </p:nvSpPr>
        <p:spPr>
          <a:xfrm>
            <a:off x="3455276" y="4480374"/>
            <a:ext cx="3324425" cy="2593716"/>
          </a:xfrm>
          <a:prstGeom prst="rect">
            <a:avLst/>
          </a:prstGeom>
        </p:spPr>
        <p:txBody>
          <a:bodyPr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Century Gothic" panose="020B0502020202020204" pitchFamily="34" charset="0"/>
              <a:buChar char=" "/>
              <a:defRPr sz="1013" b="1" kern="1200" cap="all" spc="169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54496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1013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40094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9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553641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788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706339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675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355" lvl="2" indent="0">
              <a:lnSpc>
                <a:spcPct val="100000"/>
              </a:lnSpc>
              <a:buNone/>
            </a:pPr>
            <a:r>
              <a:rPr lang="sl-SI" sz="1200" b="1" dirty="0">
                <a:solidFill>
                  <a:schemeClr val="accent3"/>
                </a:solidFill>
                <a:latin typeface="Montserrat" panose="00000500000000000000" pitchFamily="2" charset="0"/>
              </a:rPr>
              <a:t>ZAKAJ BI IZBRALI iCON API?</a:t>
            </a:r>
          </a:p>
          <a:p>
            <a:pPr lvl="2">
              <a:lnSpc>
                <a:spcPct val="100000"/>
              </a:lnSpc>
            </a:pPr>
            <a:r>
              <a:rPr lang="sl-SI" sz="1100" b="1" dirty="0">
                <a:latin typeface="Montserrat" panose="00000500000000000000" pitchFamily="2" charset="0"/>
              </a:rPr>
              <a:t>Enostavna integracija: </a:t>
            </a:r>
            <a:r>
              <a:rPr lang="sl-SI" sz="1100" dirty="0">
                <a:latin typeface="Montserrat" panose="00000500000000000000" pitchFamily="2" charset="0"/>
              </a:rPr>
              <a:t>Vpoglede,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ki jih ponuja Coface, lahko vgradite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v lastne delovne postopke,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ne da bi to motilo vaše delo.</a:t>
            </a:r>
          </a:p>
          <a:p>
            <a:pPr lvl="2">
              <a:lnSpc>
                <a:spcPct val="100000"/>
              </a:lnSpc>
            </a:pPr>
            <a:r>
              <a:rPr lang="sl-SI" sz="1100" b="1" dirty="0">
                <a:latin typeface="Montserrat" panose="00000500000000000000" pitchFamily="2" charset="0"/>
              </a:rPr>
              <a:t>Večja produktivnost:</a:t>
            </a:r>
            <a:br>
              <a:rPr lang="sl-SI" sz="1100" b="1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Avtomatizirajte naloge, načrtujte naročila in brez težav obvladajte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celo največje portfelje.</a:t>
            </a:r>
          </a:p>
          <a:p>
            <a:pPr lvl="2">
              <a:lnSpc>
                <a:spcPct val="100000"/>
              </a:lnSpc>
            </a:pPr>
            <a:r>
              <a:rPr lang="sl-SI" sz="1100" b="1" dirty="0">
                <a:latin typeface="Montserrat" panose="00000500000000000000" pitchFamily="2" charset="0"/>
              </a:rPr>
              <a:t>Dostop 24 ur na dan, 7 dni v tednu: </a:t>
            </a:r>
            <a:r>
              <a:rPr lang="sl-SI" sz="1100" dirty="0">
                <a:latin typeface="Montserrat" panose="00000500000000000000" pitchFamily="2" charset="0"/>
              </a:rPr>
              <a:t>Do bistvenih podatkov in funkcionalnosti lahko dostopate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kadar koli in kjer koli – tako boste zmeraj korak pred konkurenco.</a:t>
            </a:r>
          </a:p>
          <a:p>
            <a:pPr lvl="2">
              <a:lnSpc>
                <a:spcPct val="100000"/>
              </a:lnSpc>
            </a:pPr>
            <a:r>
              <a:rPr lang="sl-SI" sz="1100" b="1" dirty="0">
                <a:latin typeface="Montserrat" panose="00000500000000000000" pitchFamily="2" charset="0"/>
              </a:rPr>
              <a:t>Dnevno spremljanje</a:t>
            </a:r>
            <a:r>
              <a:rPr lang="sl-SI" sz="1100" dirty="0">
                <a:latin typeface="Montserrat" panose="00000500000000000000" pitchFamily="2" charset="0"/>
              </a:rPr>
              <a:t>: Ob vsaki spremembi pri podjetjih, ki jih spremljate, prejmete obvestilo. 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8C55E58-FF9E-1370-015F-3166CF4C2C4C}"/>
              </a:ext>
            </a:extLst>
          </p:cNvPr>
          <p:cNvGrpSpPr/>
          <p:nvPr/>
        </p:nvGrpSpPr>
        <p:grpSpPr>
          <a:xfrm>
            <a:off x="2563661" y="5235820"/>
            <a:ext cx="551815" cy="517230"/>
            <a:chOff x="5713027" y="7992317"/>
            <a:chExt cx="789491" cy="740010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7042E2C0-E43C-D1BD-453D-E4247983F11C}"/>
                </a:ext>
              </a:extLst>
            </p:cNvPr>
            <p:cNvGrpSpPr/>
            <p:nvPr/>
          </p:nvGrpSpPr>
          <p:grpSpPr>
            <a:xfrm>
              <a:off x="5713027" y="7992317"/>
              <a:ext cx="789491" cy="740010"/>
              <a:chOff x="1247695" y="5487814"/>
              <a:chExt cx="899258" cy="842898"/>
            </a:xfrm>
          </p:grpSpPr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7C5F68DC-03E0-56B3-4AF3-D5943F3793A9}"/>
                  </a:ext>
                </a:extLst>
              </p:cNvPr>
              <p:cNvSpPr/>
              <p:nvPr/>
            </p:nvSpPr>
            <p:spPr>
              <a:xfrm>
                <a:off x="1314655" y="5487814"/>
                <a:ext cx="832298" cy="776629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ED214DF4-EC2E-92B6-CCF5-DD11ECBE1EE3}"/>
                  </a:ext>
                </a:extLst>
              </p:cNvPr>
              <p:cNvSpPr/>
              <p:nvPr/>
            </p:nvSpPr>
            <p:spPr>
              <a:xfrm>
                <a:off x="1247695" y="5554083"/>
                <a:ext cx="832300" cy="77662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8" name="Groupe 356">
              <a:extLst>
                <a:ext uri="{FF2B5EF4-FFF2-40B4-BE49-F238E27FC236}">
                  <a16:creationId xmlns:a16="http://schemas.microsoft.com/office/drawing/2014/main" id="{BBC1171A-8536-4032-3453-FE743F3310D3}"/>
                </a:ext>
              </a:extLst>
            </p:cNvPr>
            <p:cNvGrpSpPr/>
            <p:nvPr/>
          </p:nvGrpSpPr>
          <p:grpSpPr>
            <a:xfrm>
              <a:off x="5832042" y="8175311"/>
              <a:ext cx="492676" cy="456057"/>
              <a:chOff x="9932418" y="2464943"/>
              <a:chExt cx="337588" cy="337402"/>
            </a:xfrm>
          </p:grpSpPr>
          <p:sp>
            <p:nvSpPr>
              <p:cNvPr id="89" name="Forme libre : forme 196">
                <a:extLst>
                  <a:ext uri="{FF2B5EF4-FFF2-40B4-BE49-F238E27FC236}">
                    <a16:creationId xmlns:a16="http://schemas.microsoft.com/office/drawing/2014/main" id="{FE35F1C4-56EC-4C87-C248-8BCBEA165C4F}"/>
                  </a:ext>
                </a:extLst>
              </p:cNvPr>
              <p:cNvSpPr/>
              <p:nvPr/>
            </p:nvSpPr>
            <p:spPr>
              <a:xfrm>
                <a:off x="10074079" y="2464943"/>
                <a:ext cx="91834" cy="58972"/>
              </a:xfrm>
              <a:custGeom>
                <a:avLst/>
                <a:gdLst>
                  <a:gd name="connsiteX0" fmla="*/ 164497 w 164496"/>
                  <a:gd name="connsiteY0" fmla="*/ 105632 h 105632"/>
                  <a:gd name="connsiteX1" fmla="*/ 104870 w 164496"/>
                  <a:gd name="connsiteY1" fmla="*/ 80963 h 105632"/>
                  <a:gd name="connsiteX2" fmla="*/ 91535 w 164496"/>
                  <a:gd name="connsiteY2" fmla="*/ 0 h 105632"/>
                  <a:gd name="connsiteX3" fmla="*/ 5334 w 164496"/>
                  <a:gd name="connsiteY3" fmla="*/ 0 h 105632"/>
                  <a:gd name="connsiteX4" fmla="*/ 0 w 164496"/>
                  <a:gd name="connsiteY4" fmla="*/ 36100 h 10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496" h="105632">
                    <a:moveTo>
                      <a:pt x="164497" y="105632"/>
                    </a:moveTo>
                    <a:cubicBezTo>
                      <a:pt x="146114" y="94774"/>
                      <a:pt x="126111" y="86392"/>
                      <a:pt x="104870" y="80963"/>
                    </a:cubicBezTo>
                    <a:lnTo>
                      <a:pt x="91535" y="0"/>
                    </a:lnTo>
                    <a:lnTo>
                      <a:pt x="5334" y="0"/>
                    </a:lnTo>
                    <a:lnTo>
                      <a:pt x="0" y="36100"/>
                    </a:lnTo>
                  </a:path>
                </a:pathLst>
              </a:custGeom>
              <a:ln w="9525" cap="flat">
                <a:solidFill>
                  <a:schemeClr val="accent4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dirty="0"/>
              </a:p>
            </p:txBody>
          </p:sp>
          <p:sp>
            <p:nvSpPr>
              <p:cNvPr id="90" name="Forme libre : forme 197">
                <a:extLst>
                  <a:ext uri="{FF2B5EF4-FFF2-40B4-BE49-F238E27FC236}">
                    <a16:creationId xmlns:a16="http://schemas.microsoft.com/office/drawing/2014/main" id="{603F8F0A-157A-82D5-2A2B-0B901799410B}"/>
                  </a:ext>
                </a:extLst>
              </p:cNvPr>
              <p:cNvSpPr/>
              <p:nvPr/>
            </p:nvSpPr>
            <p:spPr>
              <a:xfrm>
                <a:off x="9932418" y="2568849"/>
                <a:ext cx="233761" cy="233496"/>
              </a:xfrm>
              <a:custGeom>
                <a:avLst/>
                <a:gdLst>
                  <a:gd name="connsiteX0" fmla="*/ 105632 w 418718"/>
                  <a:gd name="connsiteY0" fmla="*/ 0 h 418242"/>
                  <a:gd name="connsiteX1" fmla="*/ 81058 w 418718"/>
                  <a:gd name="connsiteY1" fmla="*/ 59245 h 418242"/>
                  <a:gd name="connsiteX2" fmla="*/ 0 w 418718"/>
                  <a:gd name="connsiteY2" fmla="*/ 72962 h 418242"/>
                  <a:gd name="connsiteX3" fmla="*/ 0 w 418718"/>
                  <a:gd name="connsiteY3" fmla="*/ 159163 h 418242"/>
                  <a:gd name="connsiteX4" fmla="*/ 81058 w 418718"/>
                  <a:gd name="connsiteY4" fmla="*/ 172974 h 418242"/>
                  <a:gd name="connsiteX5" fmla="*/ 105823 w 418718"/>
                  <a:gd name="connsiteY5" fmla="*/ 232600 h 418242"/>
                  <a:gd name="connsiteX6" fmla="*/ 58007 w 418718"/>
                  <a:gd name="connsiteY6" fmla="*/ 299275 h 418242"/>
                  <a:gd name="connsiteX7" fmla="*/ 118967 w 418718"/>
                  <a:gd name="connsiteY7" fmla="*/ 360236 h 418242"/>
                  <a:gd name="connsiteX8" fmla="*/ 185642 w 418718"/>
                  <a:gd name="connsiteY8" fmla="*/ 312420 h 418242"/>
                  <a:gd name="connsiteX9" fmla="*/ 245269 w 418718"/>
                  <a:gd name="connsiteY9" fmla="*/ 337185 h 418242"/>
                  <a:gd name="connsiteX10" fmla="*/ 259080 w 418718"/>
                  <a:gd name="connsiteY10" fmla="*/ 418243 h 418242"/>
                  <a:gd name="connsiteX11" fmla="*/ 345281 w 418718"/>
                  <a:gd name="connsiteY11" fmla="*/ 418243 h 418242"/>
                  <a:gd name="connsiteX12" fmla="*/ 359093 w 418718"/>
                  <a:gd name="connsiteY12" fmla="*/ 337185 h 418242"/>
                  <a:gd name="connsiteX13" fmla="*/ 418719 w 418718"/>
                  <a:gd name="connsiteY13" fmla="*/ 312420 h 41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18718" h="418242">
                    <a:moveTo>
                      <a:pt x="105632" y="0"/>
                    </a:moveTo>
                    <a:cubicBezTo>
                      <a:pt x="94774" y="18288"/>
                      <a:pt x="86487" y="38100"/>
                      <a:pt x="81058" y="59245"/>
                    </a:cubicBezTo>
                    <a:lnTo>
                      <a:pt x="0" y="72962"/>
                    </a:lnTo>
                    <a:lnTo>
                      <a:pt x="0" y="159163"/>
                    </a:lnTo>
                    <a:lnTo>
                      <a:pt x="81058" y="172974"/>
                    </a:lnTo>
                    <a:cubicBezTo>
                      <a:pt x="86487" y="194215"/>
                      <a:pt x="94869" y="214217"/>
                      <a:pt x="105823" y="232600"/>
                    </a:cubicBezTo>
                    <a:lnTo>
                      <a:pt x="58007" y="299275"/>
                    </a:lnTo>
                    <a:lnTo>
                      <a:pt x="118967" y="360236"/>
                    </a:lnTo>
                    <a:lnTo>
                      <a:pt x="185642" y="312420"/>
                    </a:lnTo>
                    <a:cubicBezTo>
                      <a:pt x="204026" y="323374"/>
                      <a:pt x="224028" y="331756"/>
                      <a:pt x="245269" y="337185"/>
                    </a:cubicBezTo>
                    <a:lnTo>
                      <a:pt x="259080" y="418243"/>
                    </a:lnTo>
                    <a:lnTo>
                      <a:pt x="345281" y="418243"/>
                    </a:lnTo>
                    <a:lnTo>
                      <a:pt x="359093" y="337185"/>
                    </a:lnTo>
                    <a:cubicBezTo>
                      <a:pt x="380333" y="331661"/>
                      <a:pt x="400336" y="323374"/>
                      <a:pt x="418719" y="312420"/>
                    </a:cubicBezTo>
                  </a:path>
                </a:pathLst>
              </a:custGeom>
              <a:ln w="9525" cap="flat">
                <a:solidFill>
                  <a:schemeClr val="accent4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dirty="0"/>
              </a:p>
            </p:txBody>
          </p:sp>
          <p:sp>
            <p:nvSpPr>
              <p:cNvPr id="91" name="Forme libre : forme 198">
                <a:extLst>
                  <a:ext uri="{FF2B5EF4-FFF2-40B4-BE49-F238E27FC236}">
                    <a16:creationId xmlns:a16="http://schemas.microsoft.com/office/drawing/2014/main" id="{3AACD256-484F-9DAD-413A-02168F80B0C2}"/>
                  </a:ext>
                </a:extLst>
              </p:cNvPr>
              <p:cNvSpPr/>
              <p:nvPr/>
            </p:nvSpPr>
            <p:spPr>
              <a:xfrm>
                <a:off x="9964855" y="2497327"/>
                <a:ext cx="104756" cy="51155"/>
              </a:xfrm>
              <a:custGeom>
                <a:avLst/>
                <a:gdLst>
                  <a:gd name="connsiteX0" fmla="*/ 187643 w 187642"/>
                  <a:gd name="connsiteY0" fmla="*/ 22955 h 91630"/>
                  <a:gd name="connsiteX1" fmla="*/ 128016 w 187642"/>
                  <a:gd name="connsiteY1" fmla="*/ 47625 h 91630"/>
                  <a:gd name="connsiteX2" fmla="*/ 60960 w 187642"/>
                  <a:gd name="connsiteY2" fmla="*/ 0 h 91630"/>
                  <a:gd name="connsiteX3" fmla="*/ 0 w 187642"/>
                  <a:gd name="connsiteY3" fmla="*/ 60960 h 91630"/>
                  <a:gd name="connsiteX4" fmla="*/ 22574 w 187642"/>
                  <a:gd name="connsiteY4" fmla="*/ 91630 h 91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642" h="91630">
                    <a:moveTo>
                      <a:pt x="187643" y="22955"/>
                    </a:moveTo>
                    <a:cubicBezTo>
                      <a:pt x="166402" y="28384"/>
                      <a:pt x="146399" y="36671"/>
                      <a:pt x="128016" y="47625"/>
                    </a:cubicBezTo>
                    <a:lnTo>
                      <a:pt x="60960" y="0"/>
                    </a:lnTo>
                    <a:lnTo>
                      <a:pt x="0" y="60960"/>
                    </a:lnTo>
                    <a:lnTo>
                      <a:pt x="22574" y="91630"/>
                    </a:lnTo>
                  </a:path>
                </a:pathLst>
              </a:custGeom>
              <a:ln w="9525" cap="flat">
                <a:solidFill>
                  <a:schemeClr val="accent4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dirty="0"/>
              </a:p>
            </p:txBody>
          </p:sp>
          <p:grpSp>
            <p:nvGrpSpPr>
              <p:cNvPr id="92" name="Groupe 355">
                <a:extLst>
                  <a:ext uri="{FF2B5EF4-FFF2-40B4-BE49-F238E27FC236}">
                    <a16:creationId xmlns:a16="http://schemas.microsoft.com/office/drawing/2014/main" id="{88014EAC-FBD9-7B5F-93C1-64094B83C821}"/>
                  </a:ext>
                </a:extLst>
              </p:cNvPr>
              <p:cNvGrpSpPr/>
              <p:nvPr/>
            </p:nvGrpSpPr>
            <p:grpSpPr>
              <a:xfrm>
                <a:off x="10011969" y="2538592"/>
                <a:ext cx="258037" cy="190051"/>
                <a:chOff x="10011969" y="2538592"/>
                <a:chExt cx="258037" cy="190051"/>
              </a:xfrm>
            </p:grpSpPr>
            <p:grpSp>
              <p:nvGrpSpPr>
                <p:cNvPr id="93" name="Graphique 62">
                  <a:extLst>
                    <a:ext uri="{FF2B5EF4-FFF2-40B4-BE49-F238E27FC236}">
                      <a16:creationId xmlns:a16="http://schemas.microsoft.com/office/drawing/2014/main" id="{A30B85C7-DB92-71FC-ABCE-0998B91BF92E}"/>
                    </a:ext>
                  </a:extLst>
                </p:cNvPr>
                <p:cNvGrpSpPr/>
                <p:nvPr/>
              </p:nvGrpSpPr>
              <p:grpSpPr>
                <a:xfrm>
                  <a:off x="10077216" y="2538592"/>
                  <a:ext cx="60195" cy="190051"/>
                  <a:chOff x="6052947" y="3258502"/>
                  <a:chExt cx="107822" cy="340423"/>
                </a:xfrm>
              </p:grpSpPr>
              <p:grpSp>
                <p:nvGrpSpPr>
                  <p:cNvPr id="108" name="Graphique 62">
                    <a:extLst>
                      <a:ext uri="{FF2B5EF4-FFF2-40B4-BE49-F238E27FC236}">
                        <a16:creationId xmlns:a16="http://schemas.microsoft.com/office/drawing/2014/main" id="{0A2BBC2A-A988-4A4C-FAE9-43FEDCA21F75}"/>
                      </a:ext>
                    </a:extLst>
                  </p:cNvPr>
                  <p:cNvGrpSpPr/>
                  <p:nvPr/>
                </p:nvGrpSpPr>
                <p:grpSpPr>
                  <a:xfrm>
                    <a:off x="6052947" y="3258502"/>
                    <a:ext cx="107822" cy="43529"/>
                    <a:chOff x="6052947" y="3258502"/>
                    <a:chExt cx="107822" cy="43529"/>
                  </a:xfrm>
                </p:grpSpPr>
                <p:sp>
                  <p:nvSpPr>
                    <p:cNvPr id="113" name="Forme libre : forme 193">
                      <a:extLst>
                        <a:ext uri="{FF2B5EF4-FFF2-40B4-BE49-F238E27FC236}">
                          <a16:creationId xmlns:a16="http://schemas.microsoft.com/office/drawing/2014/main" id="{32CA170C-3068-B084-AEC7-1A1DD0BF70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2947" y="3258502"/>
                      <a:ext cx="9525" cy="43529"/>
                    </a:xfrm>
                    <a:custGeom>
                      <a:avLst/>
                      <a:gdLst>
                        <a:gd name="connsiteX0" fmla="*/ 0 w 9525"/>
                        <a:gd name="connsiteY0" fmla="*/ 43529 h 43529"/>
                        <a:gd name="connsiteX1" fmla="*/ 0 w 9525"/>
                        <a:gd name="connsiteY1" fmla="*/ 0 h 435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525" h="43529">
                          <a:moveTo>
                            <a:pt x="0" y="43529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  <p:sp>
                  <p:nvSpPr>
                    <p:cNvPr id="114" name="Forme libre : forme 194">
                      <a:extLst>
                        <a:ext uri="{FF2B5EF4-FFF2-40B4-BE49-F238E27FC236}">
                          <a16:creationId xmlns:a16="http://schemas.microsoft.com/office/drawing/2014/main" id="{AB2004AF-9862-9F99-B7E1-935750BFE1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06858" y="3258502"/>
                      <a:ext cx="9525" cy="43529"/>
                    </a:xfrm>
                    <a:custGeom>
                      <a:avLst/>
                      <a:gdLst>
                        <a:gd name="connsiteX0" fmla="*/ 0 w 9525"/>
                        <a:gd name="connsiteY0" fmla="*/ 43529 h 43529"/>
                        <a:gd name="connsiteX1" fmla="*/ 0 w 9525"/>
                        <a:gd name="connsiteY1" fmla="*/ 0 h 435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525" h="43529">
                          <a:moveTo>
                            <a:pt x="0" y="43529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  <p:sp>
                  <p:nvSpPr>
                    <p:cNvPr id="115" name="Forme libre : forme 195">
                      <a:extLst>
                        <a:ext uri="{FF2B5EF4-FFF2-40B4-BE49-F238E27FC236}">
                          <a16:creationId xmlns:a16="http://schemas.microsoft.com/office/drawing/2014/main" id="{CE71F743-1137-063D-A6BD-A9D2E10958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0770" y="3258502"/>
                      <a:ext cx="9525" cy="43529"/>
                    </a:xfrm>
                    <a:custGeom>
                      <a:avLst/>
                      <a:gdLst>
                        <a:gd name="connsiteX0" fmla="*/ 0 w 9525"/>
                        <a:gd name="connsiteY0" fmla="*/ 43529 h 43529"/>
                        <a:gd name="connsiteX1" fmla="*/ 0 w 9525"/>
                        <a:gd name="connsiteY1" fmla="*/ 0 h 435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525" h="43529">
                          <a:moveTo>
                            <a:pt x="0" y="43529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</p:grpSp>
              <p:grpSp>
                <p:nvGrpSpPr>
                  <p:cNvPr id="109" name="Graphique 62">
                    <a:extLst>
                      <a:ext uri="{FF2B5EF4-FFF2-40B4-BE49-F238E27FC236}">
                        <a16:creationId xmlns:a16="http://schemas.microsoft.com/office/drawing/2014/main" id="{286B2230-2E18-3DC4-7EF3-D9032057A912}"/>
                      </a:ext>
                    </a:extLst>
                  </p:cNvPr>
                  <p:cNvGrpSpPr/>
                  <p:nvPr/>
                </p:nvGrpSpPr>
                <p:grpSpPr>
                  <a:xfrm>
                    <a:off x="6052947" y="3555492"/>
                    <a:ext cx="107822" cy="43434"/>
                    <a:chOff x="6052947" y="3555492"/>
                    <a:chExt cx="107822" cy="43434"/>
                  </a:xfrm>
                </p:grpSpPr>
                <p:sp>
                  <p:nvSpPr>
                    <p:cNvPr id="110" name="Forme libre : forme 190">
                      <a:extLst>
                        <a:ext uri="{FF2B5EF4-FFF2-40B4-BE49-F238E27FC236}">
                          <a16:creationId xmlns:a16="http://schemas.microsoft.com/office/drawing/2014/main" id="{7C7CB66D-0FAD-FF82-0F41-625231550A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2947" y="3555492"/>
                      <a:ext cx="9525" cy="43434"/>
                    </a:xfrm>
                    <a:custGeom>
                      <a:avLst/>
                      <a:gdLst>
                        <a:gd name="connsiteX0" fmla="*/ 0 w 9525"/>
                        <a:gd name="connsiteY0" fmla="*/ 43434 h 43434"/>
                        <a:gd name="connsiteX1" fmla="*/ 0 w 9525"/>
                        <a:gd name="connsiteY1" fmla="*/ 0 h 434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525" h="43434">
                          <a:moveTo>
                            <a:pt x="0" y="4343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  <p:sp>
                  <p:nvSpPr>
                    <p:cNvPr id="111" name="Forme libre : forme 191">
                      <a:extLst>
                        <a:ext uri="{FF2B5EF4-FFF2-40B4-BE49-F238E27FC236}">
                          <a16:creationId xmlns:a16="http://schemas.microsoft.com/office/drawing/2014/main" id="{3D2F75B7-1EB6-20EA-26A0-FAA07301DE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06858" y="3555492"/>
                      <a:ext cx="9525" cy="43434"/>
                    </a:xfrm>
                    <a:custGeom>
                      <a:avLst/>
                      <a:gdLst>
                        <a:gd name="connsiteX0" fmla="*/ 0 w 9525"/>
                        <a:gd name="connsiteY0" fmla="*/ 43434 h 43434"/>
                        <a:gd name="connsiteX1" fmla="*/ 0 w 9525"/>
                        <a:gd name="connsiteY1" fmla="*/ 0 h 434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525" h="43434">
                          <a:moveTo>
                            <a:pt x="0" y="4343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  <p:sp>
                  <p:nvSpPr>
                    <p:cNvPr id="112" name="Forme libre : forme 192">
                      <a:extLst>
                        <a:ext uri="{FF2B5EF4-FFF2-40B4-BE49-F238E27FC236}">
                          <a16:creationId xmlns:a16="http://schemas.microsoft.com/office/drawing/2014/main" id="{C1054D7F-DCEF-C0D7-B40C-E04A601760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0770" y="3555492"/>
                      <a:ext cx="9525" cy="43434"/>
                    </a:xfrm>
                    <a:custGeom>
                      <a:avLst/>
                      <a:gdLst>
                        <a:gd name="connsiteX0" fmla="*/ 0 w 9525"/>
                        <a:gd name="connsiteY0" fmla="*/ 43434 h 43434"/>
                        <a:gd name="connsiteX1" fmla="*/ 0 w 9525"/>
                        <a:gd name="connsiteY1" fmla="*/ 0 h 434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525" h="43434">
                          <a:moveTo>
                            <a:pt x="0" y="4343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</p:grpSp>
            </p:grpSp>
            <p:grpSp>
              <p:nvGrpSpPr>
                <p:cNvPr id="94" name="Graphique 62">
                  <a:extLst>
                    <a:ext uri="{FF2B5EF4-FFF2-40B4-BE49-F238E27FC236}">
                      <a16:creationId xmlns:a16="http://schemas.microsoft.com/office/drawing/2014/main" id="{E3CC958D-BA2A-2D22-EE2C-8A82A713D48E}"/>
                    </a:ext>
                  </a:extLst>
                </p:cNvPr>
                <p:cNvGrpSpPr/>
                <p:nvPr/>
              </p:nvGrpSpPr>
              <p:grpSpPr>
                <a:xfrm>
                  <a:off x="10011969" y="2603520"/>
                  <a:ext cx="24248" cy="60195"/>
                  <a:chOff x="5936075" y="3374802"/>
                  <a:chExt cx="43433" cy="107823"/>
                </a:xfrm>
              </p:grpSpPr>
              <p:sp>
                <p:nvSpPr>
                  <p:cNvPr id="105" name="Forme libre : forme 185">
                    <a:extLst>
                      <a:ext uri="{FF2B5EF4-FFF2-40B4-BE49-F238E27FC236}">
                        <a16:creationId xmlns:a16="http://schemas.microsoft.com/office/drawing/2014/main" id="{25E166C5-67AA-6315-B2FE-4EE549ADC959}"/>
                      </a:ext>
                    </a:extLst>
                  </p:cNvPr>
                  <p:cNvSpPr/>
                  <p:nvPr/>
                </p:nvSpPr>
                <p:spPr>
                  <a:xfrm>
                    <a:off x="5936075" y="3374802"/>
                    <a:ext cx="43433" cy="9525"/>
                  </a:xfrm>
                  <a:custGeom>
                    <a:avLst/>
                    <a:gdLst>
                      <a:gd name="connsiteX0" fmla="*/ 0 w 43433"/>
                      <a:gd name="connsiteY0" fmla="*/ 0 h 9525"/>
                      <a:gd name="connsiteX1" fmla="*/ 43434 w 43433"/>
                      <a:gd name="connsiteY1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3433" h="9525">
                        <a:moveTo>
                          <a:pt x="0" y="0"/>
                        </a:moveTo>
                        <a:lnTo>
                          <a:pt x="43434" y="0"/>
                        </a:lnTo>
                      </a:path>
                    </a:pathLst>
                  </a:custGeom>
                  <a:ln w="9525" cap="flat">
                    <a:solidFill>
                      <a:schemeClr val="accent4"/>
                    </a:solidFill>
                    <a:prstDash val="solid"/>
                    <a:round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/>
                  </a:p>
                </p:txBody>
              </p:sp>
              <p:sp>
                <p:nvSpPr>
                  <p:cNvPr id="106" name="Forme libre : forme 186">
                    <a:extLst>
                      <a:ext uri="{FF2B5EF4-FFF2-40B4-BE49-F238E27FC236}">
                        <a16:creationId xmlns:a16="http://schemas.microsoft.com/office/drawing/2014/main" id="{226E246A-F0B7-4926-B50F-F93030385AA9}"/>
                      </a:ext>
                    </a:extLst>
                  </p:cNvPr>
                  <p:cNvSpPr/>
                  <p:nvPr/>
                </p:nvSpPr>
                <p:spPr>
                  <a:xfrm>
                    <a:off x="5936075" y="3428714"/>
                    <a:ext cx="43433" cy="9525"/>
                  </a:xfrm>
                  <a:custGeom>
                    <a:avLst/>
                    <a:gdLst>
                      <a:gd name="connsiteX0" fmla="*/ 0 w 43433"/>
                      <a:gd name="connsiteY0" fmla="*/ 0 h 9525"/>
                      <a:gd name="connsiteX1" fmla="*/ 43434 w 43433"/>
                      <a:gd name="connsiteY1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3433" h="9525">
                        <a:moveTo>
                          <a:pt x="0" y="0"/>
                        </a:moveTo>
                        <a:lnTo>
                          <a:pt x="43434" y="0"/>
                        </a:lnTo>
                      </a:path>
                    </a:pathLst>
                  </a:custGeom>
                  <a:ln w="9525" cap="flat">
                    <a:solidFill>
                      <a:schemeClr val="accent4"/>
                    </a:solidFill>
                    <a:prstDash val="solid"/>
                    <a:round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/>
                  </a:p>
                </p:txBody>
              </p:sp>
              <p:sp>
                <p:nvSpPr>
                  <p:cNvPr id="107" name="Forme libre : forme 187">
                    <a:extLst>
                      <a:ext uri="{FF2B5EF4-FFF2-40B4-BE49-F238E27FC236}">
                        <a16:creationId xmlns:a16="http://schemas.microsoft.com/office/drawing/2014/main" id="{C0E0D6BF-03B2-DA17-2CC4-4F13D005B5BC}"/>
                      </a:ext>
                    </a:extLst>
                  </p:cNvPr>
                  <p:cNvSpPr/>
                  <p:nvPr/>
                </p:nvSpPr>
                <p:spPr>
                  <a:xfrm>
                    <a:off x="5936075" y="3482625"/>
                    <a:ext cx="43433" cy="9525"/>
                  </a:xfrm>
                  <a:custGeom>
                    <a:avLst/>
                    <a:gdLst>
                      <a:gd name="connsiteX0" fmla="*/ 0 w 43433"/>
                      <a:gd name="connsiteY0" fmla="*/ 0 h 9525"/>
                      <a:gd name="connsiteX1" fmla="*/ 43434 w 43433"/>
                      <a:gd name="connsiteY1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3433" h="9525">
                        <a:moveTo>
                          <a:pt x="0" y="0"/>
                        </a:moveTo>
                        <a:lnTo>
                          <a:pt x="43434" y="0"/>
                        </a:lnTo>
                      </a:path>
                    </a:pathLst>
                  </a:custGeom>
                  <a:ln w="9525" cap="flat">
                    <a:solidFill>
                      <a:schemeClr val="accent4"/>
                    </a:solidFill>
                    <a:prstDash val="solid"/>
                    <a:round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/>
                  </a:p>
                </p:txBody>
              </p:sp>
            </p:grpSp>
            <p:sp>
              <p:nvSpPr>
                <p:cNvPr id="95" name="Forme libre : forme 175">
                  <a:extLst>
                    <a:ext uri="{FF2B5EF4-FFF2-40B4-BE49-F238E27FC236}">
                      <a16:creationId xmlns:a16="http://schemas.microsoft.com/office/drawing/2014/main" id="{A4E4F366-26F6-6FAD-9FC2-0043BF5A90CF}"/>
                    </a:ext>
                  </a:extLst>
                </p:cNvPr>
                <p:cNvSpPr/>
                <p:nvPr/>
              </p:nvSpPr>
              <p:spPr>
                <a:xfrm>
                  <a:off x="10180112" y="2633618"/>
                  <a:ext cx="52751" cy="5318"/>
                </a:xfrm>
                <a:custGeom>
                  <a:avLst/>
                  <a:gdLst>
                    <a:gd name="connsiteX0" fmla="*/ 94488 w 94488"/>
                    <a:gd name="connsiteY0" fmla="*/ 0 h 9525"/>
                    <a:gd name="connsiteX1" fmla="*/ 0 w 944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4488" h="9525">
                      <a:moveTo>
                        <a:pt x="94488" y="0"/>
                      </a:moveTo>
                      <a:lnTo>
                        <a:pt x="0" y="0"/>
                      </a:lnTo>
                    </a:path>
                  </a:pathLst>
                </a:custGeom>
                <a:ln w="9525" cap="flat">
                  <a:solidFill>
                    <a:schemeClr val="accent4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/>
                </a:p>
              </p:txBody>
            </p:sp>
            <p:sp>
              <p:nvSpPr>
                <p:cNvPr id="96" name="Forme libre : forme 176">
                  <a:extLst>
                    <a:ext uri="{FF2B5EF4-FFF2-40B4-BE49-F238E27FC236}">
                      <a16:creationId xmlns:a16="http://schemas.microsoft.com/office/drawing/2014/main" id="{6ECA7DBD-36FF-048C-3A80-85CB61F0539C}"/>
                    </a:ext>
                  </a:extLst>
                </p:cNvPr>
                <p:cNvSpPr/>
                <p:nvPr/>
              </p:nvSpPr>
              <p:spPr>
                <a:xfrm>
                  <a:off x="10233381" y="2615351"/>
                  <a:ext cx="36625" cy="36585"/>
                </a:xfrm>
                <a:custGeom>
                  <a:avLst/>
                  <a:gdLst>
                    <a:gd name="connsiteX0" fmla="*/ 9644 w 65603"/>
                    <a:gd name="connsiteY0" fmla="*/ 9573 h 65531"/>
                    <a:gd name="connsiteX1" fmla="*/ 9644 w 65603"/>
                    <a:gd name="connsiteY1" fmla="*/ 55959 h 65531"/>
                    <a:gd name="connsiteX2" fmla="*/ 56031 w 65603"/>
                    <a:gd name="connsiteY2" fmla="*/ 55959 h 65531"/>
                    <a:gd name="connsiteX3" fmla="*/ 56031 w 65603"/>
                    <a:gd name="connsiteY3" fmla="*/ 9573 h 65531"/>
                    <a:gd name="connsiteX4" fmla="*/ 9644 w 65603"/>
                    <a:gd name="connsiteY4" fmla="*/ 9573 h 655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603" h="65531">
                      <a:moveTo>
                        <a:pt x="9644" y="9573"/>
                      </a:moveTo>
                      <a:cubicBezTo>
                        <a:pt x="-3215" y="22431"/>
                        <a:pt x="-3215" y="43196"/>
                        <a:pt x="9644" y="55959"/>
                      </a:cubicBezTo>
                      <a:cubicBezTo>
                        <a:pt x="22408" y="68723"/>
                        <a:pt x="43172" y="68723"/>
                        <a:pt x="56031" y="55959"/>
                      </a:cubicBezTo>
                      <a:cubicBezTo>
                        <a:pt x="68794" y="43196"/>
                        <a:pt x="68794" y="22431"/>
                        <a:pt x="56031" y="9573"/>
                      </a:cubicBezTo>
                      <a:cubicBezTo>
                        <a:pt x="43267" y="-3191"/>
                        <a:pt x="22503" y="-3191"/>
                        <a:pt x="9644" y="9573"/>
                      </a:cubicBezTo>
                      <a:close/>
                    </a:path>
                  </a:pathLst>
                </a:custGeom>
                <a:ln w="9525" cap="flat">
                  <a:solidFill>
                    <a:schemeClr val="accent4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/>
                </a:p>
              </p:txBody>
            </p:sp>
            <p:grpSp>
              <p:nvGrpSpPr>
                <p:cNvPr id="97" name="Graphique 62">
                  <a:extLst>
                    <a:ext uri="{FF2B5EF4-FFF2-40B4-BE49-F238E27FC236}">
                      <a16:creationId xmlns:a16="http://schemas.microsoft.com/office/drawing/2014/main" id="{8C9EE786-AB53-ACDE-00EF-023C306080AF}"/>
                    </a:ext>
                  </a:extLst>
                </p:cNvPr>
                <p:cNvGrpSpPr/>
                <p:nvPr/>
              </p:nvGrpSpPr>
              <p:grpSpPr>
                <a:xfrm>
                  <a:off x="10179261" y="2549041"/>
                  <a:ext cx="68198" cy="169206"/>
                  <a:chOff x="6235731" y="3277219"/>
                  <a:chExt cx="122158" cy="303085"/>
                </a:xfrm>
                <a:noFill/>
              </p:grpSpPr>
              <p:grpSp>
                <p:nvGrpSpPr>
                  <p:cNvPr id="99" name="Graphique 62">
                    <a:extLst>
                      <a:ext uri="{FF2B5EF4-FFF2-40B4-BE49-F238E27FC236}">
                        <a16:creationId xmlns:a16="http://schemas.microsoft.com/office/drawing/2014/main" id="{C8AC6CED-4D83-D75E-E21B-EDD354E0E20D}"/>
                      </a:ext>
                    </a:extLst>
                  </p:cNvPr>
                  <p:cNvGrpSpPr/>
                  <p:nvPr/>
                </p:nvGrpSpPr>
                <p:grpSpPr>
                  <a:xfrm>
                    <a:off x="6235731" y="3277219"/>
                    <a:ext cx="122158" cy="80819"/>
                    <a:chOff x="6235731" y="3277219"/>
                    <a:chExt cx="122158" cy="80819"/>
                  </a:xfrm>
                  <a:noFill/>
                </p:grpSpPr>
                <p:sp>
                  <p:nvSpPr>
                    <p:cNvPr id="103" name="Forme libre : forme 183">
                      <a:extLst>
                        <a:ext uri="{FF2B5EF4-FFF2-40B4-BE49-F238E27FC236}">
                          <a16:creationId xmlns:a16="http://schemas.microsoft.com/office/drawing/2014/main" id="{E3D799CA-1481-802C-C3D7-5F44B5CB31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92286" y="3277219"/>
                      <a:ext cx="65603" cy="65532"/>
                    </a:xfrm>
                    <a:custGeom>
                      <a:avLst/>
                      <a:gdLst>
                        <a:gd name="connsiteX0" fmla="*/ 9644 w 65603"/>
                        <a:gd name="connsiteY0" fmla="*/ 9573 h 65532"/>
                        <a:gd name="connsiteX1" fmla="*/ 9644 w 65603"/>
                        <a:gd name="connsiteY1" fmla="*/ 55959 h 65532"/>
                        <a:gd name="connsiteX2" fmla="*/ 56031 w 65603"/>
                        <a:gd name="connsiteY2" fmla="*/ 55959 h 65532"/>
                        <a:gd name="connsiteX3" fmla="*/ 56031 w 65603"/>
                        <a:gd name="connsiteY3" fmla="*/ 9573 h 65532"/>
                        <a:gd name="connsiteX4" fmla="*/ 9644 w 65603"/>
                        <a:gd name="connsiteY4" fmla="*/ 9573 h 65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5603" h="65532">
                          <a:moveTo>
                            <a:pt x="9644" y="9573"/>
                          </a:moveTo>
                          <a:cubicBezTo>
                            <a:pt x="-3215" y="22431"/>
                            <a:pt x="-3215" y="43196"/>
                            <a:pt x="9644" y="55959"/>
                          </a:cubicBezTo>
                          <a:cubicBezTo>
                            <a:pt x="22408" y="68723"/>
                            <a:pt x="43172" y="68723"/>
                            <a:pt x="56031" y="55959"/>
                          </a:cubicBezTo>
                          <a:cubicBezTo>
                            <a:pt x="68794" y="43196"/>
                            <a:pt x="68794" y="22431"/>
                            <a:pt x="56031" y="9573"/>
                          </a:cubicBezTo>
                          <a:cubicBezTo>
                            <a:pt x="43172" y="-3191"/>
                            <a:pt x="22408" y="-3191"/>
                            <a:pt x="9644" y="9573"/>
                          </a:cubicBezTo>
                          <a:close/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  <p:sp>
                  <p:nvSpPr>
                    <p:cNvPr id="104" name="Forme libre : forme 184">
                      <a:extLst>
                        <a:ext uri="{FF2B5EF4-FFF2-40B4-BE49-F238E27FC236}">
                          <a16:creationId xmlns:a16="http://schemas.microsoft.com/office/drawing/2014/main" id="{4E5461B4-8BAB-5018-4A06-B0C027CA3C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35731" y="3329178"/>
                      <a:ext cx="71342" cy="28860"/>
                    </a:xfrm>
                    <a:custGeom>
                      <a:avLst/>
                      <a:gdLst>
                        <a:gd name="connsiteX0" fmla="*/ 71342 w 71342"/>
                        <a:gd name="connsiteY0" fmla="*/ 0 h 28860"/>
                        <a:gd name="connsiteX1" fmla="*/ 41053 w 71342"/>
                        <a:gd name="connsiteY1" fmla="*/ 28861 h 28860"/>
                        <a:gd name="connsiteX2" fmla="*/ 0 w 71342"/>
                        <a:gd name="connsiteY2" fmla="*/ 28861 h 288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71342" h="28860">
                          <a:moveTo>
                            <a:pt x="71342" y="0"/>
                          </a:moveTo>
                          <a:lnTo>
                            <a:pt x="41053" y="28861"/>
                          </a:lnTo>
                          <a:lnTo>
                            <a:pt x="0" y="28861"/>
                          </a:lnTo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</p:grpSp>
              <p:grpSp>
                <p:nvGrpSpPr>
                  <p:cNvPr id="100" name="Graphique 62">
                    <a:extLst>
                      <a:ext uri="{FF2B5EF4-FFF2-40B4-BE49-F238E27FC236}">
                        <a16:creationId xmlns:a16="http://schemas.microsoft.com/office/drawing/2014/main" id="{A949C9DF-3D49-4134-053E-D71783638957}"/>
                      </a:ext>
                    </a:extLst>
                  </p:cNvPr>
                  <p:cNvGrpSpPr/>
                  <p:nvPr/>
                </p:nvGrpSpPr>
                <p:grpSpPr>
                  <a:xfrm>
                    <a:off x="6235731" y="3499389"/>
                    <a:ext cx="122158" cy="80914"/>
                    <a:chOff x="6235731" y="3499389"/>
                    <a:chExt cx="122158" cy="80914"/>
                  </a:xfrm>
                  <a:noFill/>
                </p:grpSpPr>
                <p:sp>
                  <p:nvSpPr>
                    <p:cNvPr id="101" name="Forme libre : forme 181">
                      <a:extLst>
                        <a:ext uri="{FF2B5EF4-FFF2-40B4-BE49-F238E27FC236}">
                          <a16:creationId xmlns:a16="http://schemas.microsoft.com/office/drawing/2014/main" id="{779873AC-353F-475C-A7EC-3FA1FFFACA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92286" y="3514772"/>
                      <a:ext cx="65603" cy="65532"/>
                    </a:xfrm>
                    <a:custGeom>
                      <a:avLst/>
                      <a:gdLst>
                        <a:gd name="connsiteX0" fmla="*/ 9644 w 65603"/>
                        <a:gd name="connsiteY0" fmla="*/ 55959 h 65532"/>
                        <a:gd name="connsiteX1" fmla="*/ 9644 w 65603"/>
                        <a:gd name="connsiteY1" fmla="*/ 9573 h 65532"/>
                        <a:gd name="connsiteX2" fmla="*/ 56031 w 65603"/>
                        <a:gd name="connsiteY2" fmla="*/ 9573 h 65532"/>
                        <a:gd name="connsiteX3" fmla="*/ 56031 w 65603"/>
                        <a:gd name="connsiteY3" fmla="*/ 55959 h 65532"/>
                        <a:gd name="connsiteX4" fmla="*/ 9644 w 65603"/>
                        <a:gd name="connsiteY4" fmla="*/ 55959 h 655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5603" h="65532">
                          <a:moveTo>
                            <a:pt x="9644" y="55959"/>
                          </a:moveTo>
                          <a:cubicBezTo>
                            <a:pt x="-3215" y="43101"/>
                            <a:pt x="-3215" y="22336"/>
                            <a:pt x="9644" y="9573"/>
                          </a:cubicBezTo>
                          <a:cubicBezTo>
                            <a:pt x="22408" y="-3191"/>
                            <a:pt x="43172" y="-3191"/>
                            <a:pt x="56031" y="9573"/>
                          </a:cubicBezTo>
                          <a:cubicBezTo>
                            <a:pt x="68794" y="22336"/>
                            <a:pt x="68794" y="43101"/>
                            <a:pt x="56031" y="55959"/>
                          </a:cubicBezTo>
                          <a:cubicBezTo>
                            <a:pt x="43172" y="68723"/>
                            <a:pt x="22408" y="68723"/>
                            <a:pt x="9644" y="55959"/>
                          </a:cubicBezTo>
                          <a:close/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  <p:sp>
                  <p:nvSpPr>
                    <p:cNvPr id="102" name="Forme libre : forme 182">
                      <a:extLst>
                        <a:ext uri="{FF2B5EF4-FFF2-40B4-BE49-F238E27FC236}">
                          <a16:creationId xmlns:a16="http://schemas.microsoft.com/office/drawing/2014/main" id="{91D8894F-83EA-506D-58FE-D7BB14AB3E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35731" y="3499389"/>
                      <a:ext cx="71342" cy="28956"/>
                    </a:xfrm>
                    <a:custGeom>
                      <a:avLst/>
                      <a:gdLst>
                        <a:gd name="connsiteX0" fmla="*/ 71342 w 71342"/>
                        <a:gd name="connsiteY0" fmla="*/ 28956 h 28956"/>
                        <a:gd name="connsiteX1" fmla="*/ 41053 w 71342"/>
                        <a:gd name="connsiteY1" fmla="*/ 0 h 28956"/>
                        <a:gd name="connsiteX2" fmla="*/ 0 w 71342"/>
                        <a:gd name="connsiteY2" fmla="*/ 0 h 289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71342" h="28956">
                          <a:moveTo>
                            <a:pt x="71342" y="28956"/>
                          </a:moveTo>
                          <a:lnTo>
                            <a:pt x="41053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ln w="9525" cap="flat">
                      <a:solidFill>
                        <a:schemeClr val="accent4"/>
                      </a:solidFill>
                      <a:prstDash val="solid"/>
                      <a:round/>
                    </a:ln>
                  </p:spPr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 dirty="0"/>
                    </a:p>
                  </p:txBody>
                </p:sp>
              </p:grpSp>
            </p:grpSp>
            <p:sp>
              <p:nvSpPr>
                <p:cNvPr id="98" name="Forme libre : forme 178">
                  <a:extLst>
                    <a:ext uri="{FF2B5EF4-FFF2-40B4-BE49-F238E27FC236}">
                      <a16:creationId xmlns:a16="http://schemas.microsoft.com/office/drawing/2014/main" id="{E846D902-43F2-5EAA-A14D-1108513F0299}"/>
                    </a:ext>
                  </a:extLst>
                </p:cNvPr>
                <p:cNvSpPr/>
                <p:nvPr/>
              </p:nvSpPr>
              <p:spPr>
                <a:xfrm>
                  <a:off x="10040152" y="2564649"/>
                  <a:ext cx="138045" cy="137991"/>
                </a:xfrm>
                <a:custGeom>
                  <a:avLst/>
                  <a:gdLst>
                    <a:gd name="connsiteX0" fmla="*/ 247269 w 247269"/>
                    <a:gd name="connsiteY0" fmla="*/ 228410 h 247173"/>
                    <a:gd name="connsiteX1" fmla="*/ 228505 w 247269"/>
                    <a:gd name="connsiteY1" fmla="*/ 247174 h 247173"/>
                    <a:gd name="connsiteX2" fmla="*/ 18764 w 247269"/>
                    <a:gd name="connsiteY2" fmla="*/ 247174 h 247173"/>
                    <a:gd name="connsiteX3" fmla="*/ 0 w 247269"/>
                    <a:gd name="connsiteY3" fmla="*/ 228410 h 247173"/>
                    <a:gd name="connsiteX4" fmla="*/ 0 w 247269"/>
                    <a:gd name="connsiteY4" fmla="*/ 18764 h 247173"/>
                    <a:gd name="connsiteX5" fmla="*/ 18764 w 247269"/>
                    <a:gd name="connsiteY5" fmla="*/ 0 h 247173"/>
                    <a:gd name="connsiteX6" fmla="*/ 228505 w 247269"/>
                    <a:gd name="connsiteY6" fmla="*/ 0 h 247173"/>
                    <a:gd name="connsiteX7" fmla="*/ 247269 w 247269"/>
                    <a:gd name="connsiteY7" fmla="*/ 18764 h 247173"/>
                    <a:gd name="connsiteX8" fmla="*/ 247269 w 247269"/>
                    <a:gd name="connsiteY8" fmla="*/ 228410 h 2471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7269" h="247173">
                      <a:moveTo>
                        <a:pt x="247269" y="228410"/>
                      </a:moveTo>
                      <a:cubicBezTo>
                        <a:pt x="247269" y="238697"/>
                        <a:pt x="238887" y="247174"/>
                        <a:pt x="228505" y="247174"/>
                      </a:cubicBezTo>
                      <a:lnTo>
                        <a:pt x="18764" y="247174"/>
                      </a:lnTo>
                      <a:cubicBezTo>
                        <a:pt x="8477" y="247174"/>
                        <a:pt x="0" y="238697"/>
                        <a:pt x="0" y="228410"/>
                      </a:cubicBezTo>
                      <a:lnTo>
                        <a:pt x="0" y="18764"/>
                      </a:lnTo>
                      <a:cubicBezTo>
                        <a:pt x="0" y="8477"/>
                        <a:pt x="8477" y="0"/>
                        <a:pt x="18764" y="0"/>
                      </a:cubicBezTo>
                      <a:lnTo>
                        <a:pt x="228505" y="0"/>
                      </a:lnTo>
                      <a:cubicBezTo>
                        <a:pt x="238792" y="0"/>
                        <a:pt x="247269" y="8477"/>
                        <a:pt x="247269" y="18764"/>
                      </a:cubicBezTo>
                      <a:lnTo>
                        <a:pt x="247269" y="228410"/>
                      </a:lnTo>
                      <a:close/>
                    </a:path>
                  </a:pathLst>
                </a:custGeom>
                <a:ln w="9525" cap="flat">
                  <a:solidFill>
                    <a:schemeClr val="accent4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/>
                </a:p>
              </p:txBody>
            </p:sp>
          </p:grpSp>
        </p:grpSp>
      </p:grp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954400F2-F503-D9EF-BED9-218514D50493}"/>
              </a:ext>
            </a:extLst>
          </p:cNvPr>
          <p:cNvSpPr/>
          <p:nvPr/>
        </p:nvSpPr>
        <p:spPr>
          <a:xfrm>
            <a:off x="277462" y="5953106"/>
            <a:ext cx="2935202" cy="1252200"/>
          </a:xfrm>
          <a:prstGeom prst="roundRect">
            <a:avLst>
              <a:gd name="adj" fmla="val 559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: Rounded Corners 148">
            <a:extLst>
              <a:ext uri="{FF2B5EF4-FFF2-40B4-BE49-F238E27FC236}">
                <a16:creationId xmlns:a16="http://schemas.microsoft.com/office/drawing/2014/main" id="{6AECA449-98B1-7FBB-E22B-C182FEE83636}"/>
              </a:ext>
            </a:extLst>
          </p:cNvPr>
          <p:cNvSpPr/>
          <p:nvPr/>
        </p:nvSpPr>
        <p:spPr>
          <a:xfrm>
            <a:off x="2609240" y="6576511"/>
            <a:ext cx="510726" cy="47656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D7237584-BC6D-BB79-B538-638491950541}"/>
              </a:ext>
            </a:extLst>
          </p:cNvPr>
          <p:cNvSpPr/>
          <p:nvPr/>
        </p:nvSpPr>
        <p:spPr>
          <a:xfrm>
            <a:off x="2568151" y="6617176"/>
            <a:ext cx="510727" cy="47656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Espace réservé du texte 4">
            <a:extLst>
              <a:ext uri="{FF2B5EF4-FFF2-40B4-BE49-F238E27FC236}">
                <a16:creationId xmlns:a16="http://schemas.microsoft.com/office/drawing/2014/main" id="{12AFA407-3D58-BC41-3367-6AAE70ABACA2}"/>
              </a:ext>
            </a:extLst>
          </p:cNvPr>
          <p:cNvSpPr txBox="1">
            <a:spLocks/>
          </p:cNvSpPr>
          <p:nvPr/>
        </p:nvSpPr>
        <p:spPr>
          <a:xfrm>
            <a:off x="118696" y="6114857"/>
            <a:ext cx="2989985" cy="1322863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Century Gothic" panose="020B0502020202020204" pitchFamily="34" charset="0"/>
              <a:buChar char=" "/>
              <a:defRPr sz="1013" b="1" kern="1200" cap="all" spc="169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54496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1013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40094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9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553641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788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706339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675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355" lvl="2" indent="0">
              <a:buNone/>
            </a:pPr>
            <a:r>
              <a:rPr lang="sl-SI" sz="1200" b="1" dirty="0">
                <a:latin typeface="Montserrat" panose="00000500000000000000" pitchFamily="2" charset="0"/>
              </a:rPr>
              <a:t>TEHNIČNA POMOČ</a:t>
            </a:r>
          </a:p>
          <a:p>
            <a:pPr marL="272355" lvl="2" indent="0">
              <a:buNone/>
            </a:pPr>
            <a:r>
              <a:rPr lang="sl-SI" sz="1100" dirty="0">
                <a:latin typeface="Montserrat" panose="00000500000000000000" pitchFamily="2" charset="0"/>
              </a:rPr>
              <a:t> Naši sodelavci so vam na voljo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 za pomoč tako pri začetnih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 tehničnih nastavitvah</a:t>
            </a:r>
          </a:p>
          <a:p>
            <a:pPr marL="272355" lvl="2" indent="0">
              <a:buNone/>
            </a:pPr>
            <a:r>
              <a:rPr lang="sl-SI" sz="1100" dirty="0">
                <a:latin typeface="Montserrat" panose="00000500000000000000" pitchFamily="2" charset="0"/>
              </a:rPr>
              <a:t> kot pri sprotni podpori.</a:t>
            </a:r>
          </a:p>
        </p:txBody>
      </p:sp>
      <p:grpSp>
        <p:nvGrpSpPr>
          <p:cNvPr id="152" name="Groupe 463">
            <a:extLst>
              <a:ext uri="{FF2B5EF4-FFF2-40B4-BE49-F238E27FC236}">
                <a16:creationId xmlns:a16="http://schemas.microsoft.com/office/drawing/2014/main" id="{8C9A894E-6AFB-525C-4E66-5FF34BD82A5A}"/>
              </a:ext>
            </a:extLst>
          </p:cNvPr>
          <p:cNvGrpSpPr/>
          <p:nvPr/>
        </p:nvGrpSpPr>
        <p:grpSpPr>
          <a:xfrm>
            <a:off x="2638504" y="6703405"/>
            <a:ext cx="380864" cy="263486"/>
            <a:chOff x="9104722" y="4365777"/>
            <a:chExt cx="437198" cy="326564"/>
          </a:xfrm>
        </p:grpSpPr>
        <p:grpSp>
          <p:nvGrpSpPr>
            <p:cNvPr id="153" name="Groupe 438">
              <a:extLst>
                <a:ext uri="{FF2B5EF4-FFF2-40B4-BE49-F238E27FC236}">
                  <a16:creationId xmlns:a16="http://schemas.microsoft.com/office/drawing/2014/main" id="{E5160C6F-45A8-3C91-8AE3-2C693609C487}"/>
                </a:ext>
              </a:extLst>
            </p:cNvPr>
            <p:cNvGrpSpPr/>
            <p:nvPr/>
          </p:nvGrpSpPr>
          <p:grpSpPr>
            <a:xfrm>
              <a:off x="9104722" y="4399688"/>
              <a:ext cx="437198" cy="235113"/>
              <a:chOff x="8036242" y="3264121"/>
              <a:chExt cx="596360" cy="320706"/>
            </a:xfrm>
          </p:grpSpPr>
          <p:sp>
            <p:nvSpPr>
              <p:cNvPr id="155" name="Forme libre : forme 440">
                <a:extLst>
                  <a:ext uri="{FF2B5EF4-FFF2-40B4-BE49-F238E27FC236}">
                    <a16:creationId xmlns:a16="http://schemas.microsoft.com/office/drawing/2014/main" id="{91A9E951-9736-3DEA-BB02-75097E3D2997}"/>
                  </a:ext>
                </a:extLst>
              </p:cNvPr>
              <p:cNvSpPr/>
              <p:nvPr/>
            </p:nvSpPr>
            <p:spPr>
              <a:xfrm>
                <a:off x="8251698" y="3450144"/>
                <a:ext cx="165353" cy="134683"/>
              </a:xfrm>
              <a:custGeom>
                <a:avLst/>
                <a:gdLst>
                  <a:gd name="connsiteX0" fmla="*/ 165354 w 165353"/>
                  <a:gd name="connsiteY0" fmla="*/ 122206 h 134683"/>
                  <a:gd name="connsiteX1" fmla="*/ 152876 w 165353"/>
                  <a:gd name="connsiteY1" fmla="*/ 134684 h 134683"/>
                  <a:gd name="connsiteX2" fmla="*/ 12478 w 165353"/>
                  <a:gd name="connsiteY2" fmla="*/ 134684 h 134683"/>
                  <a:gd name="connsiteX3" fmla="*/ 0 w 165353"/>
                  <a:gd name="connsiteY3" fmla="*/ 122206 h 134683"/>
                  <a:gd name="connsiteX4" fmla="*/ 0 w 165353"/>
                  <a:gd name="connsiteY4" fmla="*/ 12478 h 134683"/>
                  <a:gd name="connsiteX5" fmla="*/ 12478 w 165353"/>
                  <a:gd name="connsiteY5" fmla="*/ 0 h 134683"/>
                  <a:gd name="connsiteX6" fmla="*/ 152876 w 165353"/>
                  <a:gd name="connsiteY6" fmla="*/ 0 h 134683"/>
                  <a:gd name="connsiteX7" fmla="*/ 165354 w 165353"/>
                  <a:gd name="connsiteY7" fmla="*/ 12478 h 134683"/>
                  <a:gd name="connsiteX8" fmla="*/ 165354 w 165353"/>
                  <a:gd name="connsiteY8" fmla="*/ 122206 h 134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5353" h="134683">
                    <a:moveTo>
                      <a:pt x="165354" y="122206"/>
                    </a:moveTo>
                    <a:cubicBezTo>
                      <a:pt x="165354" y="129064"/>
                      <a:pt x="159734" y="134684"/>
                      <a:pt x="152876" y="134684"/>
                    </a:cubicBezTo>
                    <a:lnTo>
                      <a:pt x="12478" y="134684"/>
                    </a:lnTo>
                    <a:cubicBezTo>
                      <a:pt x="5620" y="134684"/>
                      <a:pt x="0" y="129064"/>
                      <a:pt x="0" y="122206"/>
                    </a:cubicBezTo>
                    <a:lnTo>
                      <a:pt x="0" y="12478"/>
                    </a:lnTo>
                    <a:cubicBezTo>
                      <a:pt x="0" y="5620"/>
                      <a:pt x="5620" y="0"/>
                      <a:pt x="12478" y="0"/>
                    </a:cubicBezTo>
                    <a:lnTo>
                      <a:pt x="152876" y="0"/>
                    </a:lnTo>
                    <a:cubicBezTo>
                      <a:pt x="159734" y="0"/>
                      <a:pt x="165354" y="5620"/>
                      <a:pt x="165354" y="12478"/>
                    </a:cubicBezTo>
                    <a:lnTo>
                      <a:pt x="165354" y="122206"/>
                    </a:lnTo>
                    <a:close/>
                  </a:path>
                </a:pathLst>
              </a:custGeom>
              <a:noFill/>
              <a:ln w="9525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56" name="Forme libre : forme 441">
                <a:extLst>
                  <a:ext uri="{FF2B5EF4-FFF2-40B4-BE49-F238E27FC236}">
                    <a16:creationId xmlns:a16="http://schemas.microsoft.com/office/drawing/2014/main" id="{EE2311B5-9F4E-4EE8-AC68-F9DCBA9FB225}"/>
                  </a:ext>
                </a:extLst>
              </p:cNvPr>
              <p:cNvSpPr/>
              <p:nvPr/>
            </p:nvSpPr>
            <p:spPr>
              <a:xfrm>
                <a:off x="8334375" y="3505199"/>
                <a:ext cx="9525" cy="39242"/>
              </a:xfrm>
              <a:custGeom>
                <a:avLst/>
                <a:gdLst>
                  <a:gd name="connsiteX0" fmla="*/ 0 w 9525"/>
                  <a:gd name="connsiteY0" fmla="*/ 0 h 39242"/>
                  <a:gd name="connsiteX1" fmla="*/ 0 w 9525"/>
                  <a:gd name="connsiteY1" fmla="*/ 39243 h 3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39242">
                    <a:moveTo>
                      <a:pt x="0" y="0"/>
                    </a:moveTo>
                    <a:lnTo>
                      <a:pt x="0" y="39243"/>
                    </a:lnTo>
                  </a:path>
                </a:pathLst>
              </a:custGeom>
              <a:ln w="9525" cap="rnd">
                <a:solidFill>
                  <a:schemeClr val="accent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57" name="Forme libre : forme 442">
                <a:extLst>
                  <a:ext uri="{FF2B5EF4-FFF2-40B4-BE49-F238E27FC236}">
                    <a16:creationId xmlns:a16="http://schemas.microsoft.com/office/drawing/2014/main" id="{58828627-1DBA-E72C-EB3C-FC75563CBB23}"/>
                  </a:ext>
                </a:extLst>
              </p:cNvPr>
              <p:cNvSpPr/>
              <p:nvPr/>
            </p:nvSpPr>
            <p:spPr>
              <a:xfrm>
                <a:off x="8036242" y="3331558"/>
                <a:ext cx="596360" cy="9525"/>
              </a:xfrm>
              <a:custGeom>
                <a:avLst/>
                <a:gdLst>
                  <a:gd name="connsiteX0" fmla="*/ 0 w 596360"/>
                  <a:gd name="connsiteY0" fmla="*/ 0 h 9525"/>
                  <a:gd name="connsiteX1" fmla="*/ 596360 w 59636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6360" h="9525">
                    <a:moveTo>
                      <a:pt x="0" y="0"/>
                    </a:moveTo>
                    <a:lnTo>
                      <a:pt x="596360" y="0"/>
                    </a:lnTo>
                  </a:path>
                </a:pathLst>
              </a:custGeom>
              <a:ln w="9525" cap="flat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grpSp>
            <p:nvGrpSpPr>
              <p:cNvPr id="158" name="Graphique 41">
                <a:extLst>
                  <a:ext uri="{FF2B5EF4-FFF2-40B4-BE49-F238E27FC236}">
                    <a16:creationId xmlns:a16="http://schemas.microsoft.com/office/drawing/2014/main" id="{7DE57665-E17C-AE35-1228-C341518C5B93}"/>
                  </a:ext>
                </a:extLst>
              </p:cNvPr>
              <p:cNvGrpSpPr/>
              <p:nvPr/>
            </p:nvGrpSpPr>
            <p:grpSpPr>
              <a:xfrm>
                <a:off x="8103679" y="3264121"/>
                <a:ext cx="156781" cy="14859"/>
                <a:chOff x="5863399" y="3264121"/>
                <a:chExt cx="156781" cy="14859"/>
              </a:xfrm>
              <a:solidFill>
                <a:srgbClr val="394553"/>
              </a:solidFill>
            </p:grpSpPr>
            <p:sp>
              <p:nvSpPr>
                <p:cNvPr id="161" name="Forme libre : forme 446">
                  <a:extLst>
                    <a:ext uri="{FF2B5EF4-FFF2-40B4-BE49-F238E27FC236}">
                      <a16:creationId xmlns:a16="http://schemas.microsoft.com/office/drawing/2014/main" id="{4DCA68C8-BCE0-36C1-E25D-0C151876FCDD}"/>
                    </a:ext>
                  </a:extLst>
                </p:cNvPr>
                <p:cNvSpPr/>
                <p:nvPr/>
              </p:nvSpPr>
              <p:spPr>
                <a:xfrm>
                  <a:off x="5863399" y="3264121"/>
                  <a:ext cx="14859" cy="14858"/>
                </a:xfrm>
                <a:custGeom>
                  <a:avLst/>
                  <a:gdLst>
                    <a:gd name="connsiteX0" fmla="*/ 14859 w 14859"/>
                    <a:gd name="connsiteY0" fmla="*/ 7429 h 14858"/>
                    <a:gd name="connsiteX1" fmla="*/ 7429 w 14859"/>
                    <a:gd name="connsiteY1" fmla="*/ 14859 h 14858"/>
                    <a:gd name="connsiteX2" fmla="*/ 0 w 14859"/>
                    <a:gd name="connsiteY2" fmla="*/ 7429 h 14858"/>
                    <a:gd name="connsiteX3" fmla="*/ 7429 w 14859"/>
                    <a:gd name="connsiteY3" fmla="*/ 0 h 14858"/>
                    <a:gd name="connsiteX4" fmla="*/ 14859 w 14859"/>
                    <a:gd name="connsiteY4" fmla="*/ 7429 h 14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59" h="14858">
                      <a:moveTo>
                        <a:pt x="14859" y="7429"/>
                      </a:moveTo>
                      <a:cubicBezTo>
                        <a:pt x="14859" y="11525"/>
                        <a:pt x="11525" y="14859"/>
                        <a:pt x="7429" y="14859"/>
                      </a:cubicBezTo>
                      <a:cubicBezTo>
                        <a:pt x="3334" y="14859"/>
                        <a:pt x="0" y="11525"/>
                        <a:pt x="0" y="7429"/>
                      </a:cubicBezTo>
                      <a:cubicBezTo>
                        <a:pt x="0" y="3334"/>
                        <a:pt x="3334" y="0"/>
                        <a:pt x="7429" y="0"/>
                      </a:cubicBezTo>
                      <a:cubicBezTo>
                        <a:pt x="11525" y="0"/>
                        <a:pt x="14859" y="3334"/>
                        <a:pt x="14859" y="7429"/>
                      </a:cubicBezTo>
                      <a:close/>
                    </a:path>
                  </a:pathLst>
                </a:custGeom>
                <a:noFill/>
                <a:ln w="9525" cap="flat">
                  <a:solidFill>
                    <a:schemeClr val="accent4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/>
                </a:p>
              </p:txBody>
            </p:sp>
            <p:sp>
              <p:nvSpPr>
                <p:cNvPr id="162" name="Forme libre : forme 447">
                  <a:extLst>
                    <a:ext uri="{FF2B5EF4-FFF2-40B4-BE49-F238E27FC236}">
                      <a16:creationId xmlns:a16="http://schemas.microsoft.com/office/drawing/2014/main" id="{ED8BD5F2-6297-3545-C461-634DC59F2DAE}"/>
                    </a:ext>
                  </a:extLst>
                </p:cNvPr>
                <p:cNvSpPr/>
                <p:nvPr/>
              </p:nvSpPr>
              <p:spPr>
                <a:xfrm>
                  <a:off x="5934360" y="3264121"/>
                  <a:ext cx="14859" cy="14859"/>
                </a:xfrm>
                <a:custGeom>
                  <a:avLst/>
                  <a:gdLst>
                    <a:gd name="connsiteX0" fmla="*/ 14859 w 14859"/>
                    <a:gd name="connsiteY0" fmla="*/ 7429 h 14859"/>
                    <a:gd name="connsiteX1" fmla="*/ 7429 w 14859"/>
                    <a:gd name="connsiteY1" fmla="*/ 14859 h 14859"/>
                    <a:gd name="connsiteX2" fmla="*/ 0 w 14859"/>
                    <a:gd name="connsiteY2" fmla="*/ 7429 h 14859"/>
                    <a:gd name="connsiteX3" fmla="*/ 7429 w 14859"/>
                    <a:gd name="connsiteY3" fmla="*/ 0 h 14859"/>
                    <a:gd name="connsiteX4" fmla="*/ 14859 w 14859"/>
                    <a:gd name="connsiteY4" fmla="*/ 7429 h 14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59" h="14859">
                      <a:moveTo>
                        <a:pt x="14859" y="7429"/>
                      </a:moveTo>
                      <a:cubicBezTo>
                        <a:pt x="14859" y="11533"/>
                        <a:pt x="11533" y="14859"/>
                        <a:pt x="7429" y="14859"/>
                      </a:cubicBezTo>
                      <a:cubicBezTo>
                        <a:pt x="3326" y="14859"/>
                        <a:pt x="0" y="11533"/>
                        <a:pt x="0" y="7429"/>
                      </a:cubicBezTo>
                      <a:cubicBezTo>
                        <a:pt x="0" y="3326"/>
                        <a:pt x="3326" y="0"/>
                        <a:pt x="7429" y="0"/>
                      </a:cubicBezTo>
                      <a:cubicBezTo>
                        <a:pt x="11533" y="0"/>
                        <a:pt x="14859" y="3326"/>
                        <a:pt x="14859" y="7429"/>
                      </a:cubicBezTo>
                      <a:close/>
                    </a:path>
                  </a:pathLst>
                </a:custGeom>
                <a:noFill/>
                <a:ln w="9525" cap="flat">
                  <a:solidFill>
                    <a:schemeClr val="accent4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/>
                </a:p>
              </p:txBody>
            </p:sp>
            <p:sp>
              <p:nvSpPr>
                <p:cNvPr id="163" name="Forme libre : forme 448">
                  <a:extLst>
                    <a:ext uri="{FF2B5EF4-FFF2-40B4-BE49-F238E27FC236}">
                      <a16:creationId xmlns:a16="http://schemas.microsoft.com/office/drawing/2014/main" id="{54877374-AF3F-87EE-776E-A5B6284A5229}"/>
                    </a:ext>
                  </a:extLst>
                </p:cNvPr>
                <p:cNvSpPr/>
                <p:nvPr/>
              </p:nvSpPr>
              <p:spPr>
                <a:xfrm>
                  <a:off x="6005321" y="3264121"/>
                  <a:ext cx="14859" cy="14858"/>
                </a:xfrm>
                <a:custGeom>
                  <a:avLst/>
                  <a:gdLst>
                    <a:gd name="connsiteX0" fmla="*/ 14859 w 14859"/>
                    <a:gd name="connsiteY0" fmla="*/ 7429 h 14858"/>
                    <a:gd name="connsiteX1" fmla="*/ 7430 w 14859"/>
                    <a:gd name="connsiteY1" fmla="*/ 14859 h 14858"/>
                    <a:gd name="connsiteX2" fmla="*/ 0 w 14859"/>
                    <a:gd name="connsiteY2" fmla="*/ 7429 h 14858"/>
                    <a:gd name="connsiteX3" fmla="*/ 7430 w 14859"/>
                    <a:gd name="connsiteY3" fmla="*/ 0 h 14858"/>
                    <a:gd name="connsiteX4" fmla="*/ 14859 w 14859"/>
                    <a:gd name="connsiteY4" fmla="*/ 7429 h 14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59" h="14858">
                      <a:moveTo>
                        <a:pt x="14859" y="7429"/>
                      </a:moveTo>
                      <a:cubicBezTo>
                        <a:pt x="14859" y="11525"/>
                        <a:pt x="11525" y="14859"/>
                        <a:pt x="7430" y="14859"/>
                      </a:cubicBezTo>
                      <a:cubicBezTo>
                        <a:pt x="3334" y="14859"/>
                        <a:pt x="0" y="11525"/>
                        <a:pt x="0" y="7429"/>
                      </a:cubicBezTo>
                      <a:cubicBezTo>
                        <a:pt x="0" y="3334"/>
                        <a:pt x="3334" y="0"/>
                        <a:pt x="7430" y="0"/>
                      </a:cubicBezTo>
                      <a:cubicBezTo>
                        <a:pt x="11525" y="0"/>
                        <a:pt x="14859" y="3334"/>
                        <a:pt x="14859" y="7429"/>
                      </a:cubicBezTo>
                      <a:close/>
                    </a:path>
                  </a:pathLst>
                </a:custGeom>
                <a:noFill/>
                <a:ln w="9525" cap="flat">
                  <a:solidFill>
                    <a:schemeClr val="accent4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/>
                </a:p>
              </p:txBody>
            </p:sp>
          </p:grpSp>
          <p:sp>
            <p:nvSpPr>
              <p:cNvPr id="159" name="Forme libre : forme 444">
                <a:extLst>
                  <a:ext uri="{FF2B5EF4-FFF2-40B4-BE49-F238E27FC236}">
                    <a16:creationId xmlns:a16="http://schemas.microsoft.com/office/drawing/2014/main" id="{2A84A473-A0ED-7217-354A-F4A45F1198AB}"/>
                  </a:ext>
                </a:extLst>
              </p:cNvPr>
              <p:cNvSpPr/>
              <p:nvPr/>
            </p:nvSpPr>
            <p:spPr>
              <a:xfrm>
                <a:off x="8326945" y="3496055"/>
                <a:ext cx="14859" cy="14858"/>
              </a:xfrm>
              <a:custGeom>
                <a:avLst/>
                <a:gdLst>
                  <a:gd name="connsiteX0" fmla="*/ 14859 w 14859"/>
                  <a:gd name="connsiteY0" fmla="*/ 7429 h 14858"/>
                  <a:gd name="connsiteX1" fmla="*/ 7429 w 14859"/>
                  <a:gd name="connsiteY1" fmla="*/ 14859 h 14858"/>
                  <a:gd name="connsiteX2" fmla="*/ 0 w 14859"/>
                  <a:gd name="connsiteY2" fmla="*/ 7429 h 14858"/>
                  <a:gd name="connsiteX3" fmla="*/ 7429 w 14859"/>
                  <a:gd name="connsiteY3" fmla="*/ 0 h 14858"/>
                  <a:gd name="connsiteX4" fmla="*/ 14859 w 14859"/>
                  <a:gd name="connsiteY4" fmla="*/ 7429 h 1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59" h="14858">
                    <a:moveTo>
                      <a:pt x="14859" y="7429"/>
                    </a:moveTo>
                    <a:cubicBezTo>
                      <a:pt x="14859" y="11525"/>
                      <a:pt x="11525" y="14859"/>
                      <a:pt x="7429" y="14859"/>
                    </a:cubicBezTo>
                    <a:cubicBezTo>
                      <a:pt x="3334" y="14859"/>
                      <a:pt x="0" y="11525"/>
                      <a:pt x="0" y="7429"/>
                    </a:cubicBezTo>
                    <a:cubicBezTo>
                      <a:pt x="0" y="3334"/>
                      <a:pt x="3334" y="0"/>
                      <a:pt x="7429" y="0"/>
                    </a:cubicBezTo>
                    <a:cubicBezTo>
                      <a:pt x="11621" y="0"/>
                      <a:pt x="14859" y="3334"/>
                      <a:pt x="14859" y="7429"/>
                    </a:cubicBezTo>
                    <a:close/>
                  </a:path>
                </a:pathLst>
              </a:custGeom>
              <a:solidFill>
                <a:srgbClr val="394553"/>
              </a:solidFill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60" name="Forme libre : forme 445">
                <a:extLst>
                  <a:ext uri="{FF2B5EF4-FFF2-40B4-BE49-F238E27FC236}">
                    <a16:creationId xmlns:a16="http://schemas.microsoft.com/office/drawing/2014/main" id="{16CA77F6-E89B-88A4-864C-77A12F21AF90}"/>
                  </a:ext>
                </a:extLst>
              </p:cNvPr>
              <p:cNvSpPr/>
              <p:nvPr/>
            </p:nvSpPr>
            <p:spPr>
              <a:xfrm>
                <a:off x="8284083" y="3388804"/>
                <a:ext cx="100774" cy="62960"/>
              </a:xfrm>
              <a:custGeom>
                <a:avLst/>
                <a:gdLst>
                  <a:gd name="connsiteX0" fmla="*/ 100774 w 100774"/>
                  <a:gd name="connsiteY0" fmla="*/ 62960 h 62960"/>
                  <a:gd name="connsiteX1" fmla="*/ 100774 w 100774"/>
                  <a:gd name="connsiteY1" fmla="*/ 38100 h 62960"/>
                  <a:gd name="connsiteX2" fmla="*/ 62674 w 100774"/>
                  <a:gd name="connsiteY2" fmla="*/ 0 h 62960"/>
                  <a:gd name="connsiteX3" fmla="*/ 38100 w 100774"/>
                  <a:gd name="connsiteY3" fmla="*/ 0 h 62960"/>
                  <a:gd name="connsiteX4" fmla="*/ 0 w 100774"/>
                  <a:gd name="connsiteY4" fmla="*/ 38100 h 62960"/>
                  <a:gd name="connsiteX5" fmla="*/ 0 w 100774"/>
                  <a:gd name="connsiteY5" fmla="*/ 62960 h 6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774" h="62960">
                    <a:moveTo>
                      <a:pt x="100774" y="62960"/>
                    </a:moveTo>
                    <a:lnTo>
                      <a:pt x="100774" y="38100"/>
                    </a:lnTo>
                    <a:cubicBezTo>
                      <a:pt x="100774" y="17145"/>
                      <a:pt x="83629" y="0"/>
                      <a:pt x="62674" y="0"/>
                    </a:cubicBezTo>
                    <a:lnTo>
                      <a:pt x="38100" y="0"/>
                    </a:lnTo>
                    <a:cubicBezTo>
                      <a:pt x="17145" y="0"/>
                      <a:pt x="0" y="17145"/>
                      <a:pt x="0" y="38100"/>
                    </a:cubicBezTo>
                    <a:lnTo>
                      <a:pt x="0" y="62960"/>
                    </a:lnTo>
                  </a:path>
                </a:pathLst>
              </a:custGeom>
              <a:noFill/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</p:grpSp>
        <p:sp>
          <p:nvSpPr>
            <p:cNvPr id="154" name="Rectangle : coins arrondis 439">
              <a:extLst>
                <a:ext uri="{FF2B5EF4-FFF2-40B4-BE49-F238E27FC236}">
                  <a16:creationId xmlns:a16="http://schemas.microsoft.com/office/drawing/2014/main" id="{E9674491-9482-F21E-ADE2-48733415E977}"/>
                </a:ext>
              </a:extLst>
            </p:cNvPr>
            <p:cNvSpPr/>
            <p:nvPr/>
          </p:nvSpPr>
          <p:spPr>
            <a:xfrm>
              <a:off x="9104722" y="4365777"/>
              <a:ext cx="437198" cy="326564"/>
            </a:xfrm>
            <a:prstGeom prst="roundRect">
              <a:avLst>
                <a:gd name="adj" fmla="val 7259"/>
              </a:avLst>
            </a:prstGeom>
            <a:no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64" name="Espace réservé du texte 4">
            <a:extLst>
              <a:ext uri="{FF2B5EF4-FFF2-40B4-BE49-F238E27FC236}">
                <a16:creationId xmlns:a16="http://schemas.microsoft.com/office/drawing/2014/main" id="{0B52EB9C-E449-C93B-B318-631C03049CFD}"/>
              </a:ext>
            </a:extLst>
          </p:cNvPr>
          <p:cNvSpPr txBox="1">
            <a:spLocks/>
          </p:cNvSpPr>
          <p:nvPr/>
        </p:nvSpPr>
        <p:spPr>
          <a:xfrm>
            <a:off x="3467547" y="7761502"/>
            <a:ext cx="3265196" cy="2216774"/>
          </a:xfrm>
          <a:prstGeom prst="rect">
            <a:avLst/>
          </a:prstGeom>
        </p:spPr>
        <p:txBody>
          <a:bodyPr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Century Gothic" panose="020B0502020202020204" pitchFamily="34" charset="0"/>
              <a:buChar char=" "/>
              <a:defRPr sz="1013" b="1" kern="1200" cap="all" spc="169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54496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1013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40094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9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553641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788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706339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675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355" lvl="2" indent="0">
              <a:lnSpc>
                <a:spcPct val="100000"/>
              </a:lnSpc>
              <a:buNone/>
            </a:pPr>
            <a:r>
              <a:rPr lang="sl-SI" sz="1200" b="1" dirty="0">
                <a:solidFill>
                  <a:schemeClr val="accent3"/>
                </a:solidFill>
                <a:latin typeface="Montserrat" panose="00000500000000000000" pitchFamily="2" charset="0"/>
              </a:rPr>
              <a:t>KATERI PRODUKTI SO</a:t>
            </a:r>
            <a:br>
              <a:rPr lang="sl-SI" sz="1200" b="1" dirty="0">
                <a:solidFill>
                  <a:schemeClr val="accent3"/>
                </a:solidFill>
                <a:latin typeface="Montserrat" panose="00000500000000000000" pitchFamily="2" charset="0"/>
              </a:rPr>
            </a:br>
            <a:r>
              <a:rPr lang="sl-SI" sz="1200" b="1" dirty="0">
                <a:solidFill>
                  <a:schemeClr val="accent3"/>
                </a:solidFill>
                <a:latin typeface="Montserrat" panose="00000500000000000000" pitchFamily="2" charset="0"/>
              </a:rPr>
              <a:t>NA VOLJO NA iCON API?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Urba360 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Poslovna poročila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Ocena (DRA)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Kreditna mnenja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Indeks plačilnih zamud</a:t>
            </a:r>
          </a:p>
          <a:p>
            <a:pPr marL="272355" lvl="2" indent="0">
              <a:lnSpc>
                <a:spcPct val="100000"/>
              </a:lnSpc>
              <a:buNone/>
            </a:pP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165" name="Espace réservé du texte 4">
            <a:extLst>
              <a:ext uri="{FF2B5EF4-FFF2-40B4-BE49-F238E27FC236}">
                <a16:creationId xmlns:a16="http://schemas.microsoft.com/office/drawing/2014/main" id="{6D3245F9-0F94-29CE-EBDA-C919A2B437DC}"/>
              </a:ext>
            </a:extLst>
          </p:cNvPr>
          <p:cNvSpPr txBox="1">
            <a:spLocks/>
          </p:cNvSpPr>
          <p:nvPr/>
        </p:nvSpPr>
        <p:spPr>
          <a:xfrm>
            <a:off x="-39814" y="7435242"/>
            <a:ext cx="3569753" cy="2216774"/>
          </a:xfrm>
          <a:prstGeom prst="rect">
            <a:avLst/>
          </a:prstGeom>
        </p:spPr>
        <p:txBody>
          <a:bodyPr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Century Gothic" panose="020B0502020202020204" pitchFamily="34" charset="0"/>
              <a:buChar char=" "/>
              <a:defRPr sz="1013" b="1" kern="1200" cap="all" spc="169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54496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1013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40094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accent3"/>
              </a:buClr>
              <a:buFont typeface="Arial" panose="020B0604020202020204" pitchFamily="34" charset="0"/>
              <a:buChar char="›"/>
              <a:defRPr sz="9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553641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788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706339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675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355" lvl="2" indent="0">
              <a:lnSpc>
                <a:spcPct val="100000"/>
              </a:lnSpc>
              <a:buNone/>
            </a:pPr>
            <a:r>
              <a:rPr lang="sl-SI" sz="1200" b="1" dirty="0">
                <a:solidFill>
                  <a:schemeClr val="accent3"/>
                </a:solidFill>
                <a:latin typeface="Montserrat" panose="00000500000000000000" pitchFamily="2" charset="0"/>
              </a:rPr>
              <a:t>POVEZLJIVOST S TRETJIMI OSEBAMI</a:t>
            </a:r>
          </a:p>
          <a:p>
            <a:pPr marL="272355" lvl="2" indent="0">
              <a:lnSpc>
                <a:spcPct val="100000"/>
              </a:lnSpc>
              <a:buNone/>
            </a:pPr>
            <a:r>
              <a:rPr lang="sl-SI" sz="1100" dirty="0">
                <a:latin typeface="Montserrat" panose="00000500000000000000" pitchFamily="2" charset="0"/>
              </a:rPr>
              <a:t>Naša orodja za mikrostoritve in konektorji izpolnjujejo tržne standarde 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format JSON in arhitektura RESTfull.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Enostavno združevanje s sistemi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ERP, CRM in SCM. </a:t>
            </a:r>
          </a:p>
          <a:p>
            <a:pPr lvl="2">
              <a:lnSpc>
                <a:spcPct val="100000"/>
              </a:lnSpc>
            </a:pPr>
            <a:r>
              <a:rPr lang="sl-SI" sz="1100" dirty="0">
                <a:latin typeface="Montserrat" panose="00000500000000000000" pitchFamily="2" charset="0"/>
              </a:rPr>
              <a:t>Uporabniki sistemov SAP S/4 HANA 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lahko uporabijo konektor SAP</a:t>
            </a:r>
            <a:br>
              <a:rPr lang="sl-SI" sz="1100" dirty="0">
                <a:latin typeface="Montserrat" panose="00000500000000000000" pitchFamily="2" charset="0"/>
              </a:rPr>
            </a:br>
            <a:r>
              <a:rPr lang="sl-SI" sz="1100" dirty="0">
                <a:latin typeface="Montserrat" panose="00000500000000000000" pitchFamily="2" charset="0"/>
              </a:rPr>
              <a:t>za module ERP in FSCM.</a:t>
            </a:r>
          </a:p>
        </p:txBody>
      </p:sp>
    </p:spTree>
    <p:extLst>
      <p:ext uri="{BB962C8B-B14F-4D97-AF65-F5344CB8AC3E}">
        <p14:creationId xmlns:p14="http://schemas.microsoft.com/office/powerpoint/2010/main" val="13924345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X2zOEeTzU05umWFFUtU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face - Template">
  <a:themeElements>
    <a:clrScheme name="COFACE">
      <a:dk1>
        <a:sysClr val="windowText" lastClr="000000"/>
      </a:dk1>
      <a:lt1>
        <a:sysClr val="window" lastClr="FFFFFF"/>
      </a:lt1>
      <a:dk2>
        <a:srgbClr val="0BB18F"/>
      </a:dk2>
      <a:lt2>
        <a:srgbClr val="1C355E"/>
      </a:lt2>
      <a:accent1>
        <a:srgbClr val="1226AA"/>
      </a:accent1>
      <a:accent2>
        <a:srgbClr val="5FD1E0"/>
      </a:accent2>
      <a:accent3>
        <a:srgbClr val="00A19C"/>
      </a:accent3>
      <a:accent4>
        <a:srgbClr val="6CDBD6"/>
      </a:accent4>
      <a:accent5>
        <a:srgbClr val="3BD4AE"/>
      </a:accent5>
      <a:accent6>
        <a:srgbClr val="E81F76"/>
      </a:accent6>
      <a:hlink>
        <a:srgbClr val="C028B9"/>
      </a:hlink>
      <a:folHlink>
        <a:srgbClr val="5C0F8B"/>
      </a:folHlink>
    </a:clrScheme>
    <a:fontScheme name="Cofa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11117 1846 Coface - Template" id="{3BE3D83A-46A8-4FBD-8F3C-A84B89D14425}" vid="{0E387538-2447-45D7-84E3-C5643DA9A49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EBCFDD8052B4E818424F4E1C72BE2" ma:contentTypeVersion="14" ma:contentTypeDescription="Create a new document." ma:contentTypeScope="" ma:versionID="ea25b42a3822255183212f2abb07504a">
  <xsd:schema xmlns:xsd="http://www.w3.org/2001/XMLSchema" xmlns:xs="http://www.w3.org/2001/XMLSchema" xmlns:p="http://schemas.microsoft.com/office/2006/metadata/properties" xmlns:ns2="c2577502-f53b-44e8-9807-086f24593d95" xmlns:ns3="d3a82790-986e-4837-839c-7423f2998c95" targetNamespace="http://schemas.microsoft.com/office/2006/metadata/properties" ma:root="true" ma:fieldsID="2a780fc6aba7902628562446c202a0a9" ns2:_="" ns3:_="">
    <xsd:import namespace="c2577502-f53b-44e8-9807-086f24593d95"/>
    <xsd:import namespace="d3a82790-986e-4837-839c-7423f2998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577502-f53b-44e8-9807-086f24593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bac6d0e-2c5d-4aea-9399-be913ffdea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a82790-986e-4837-839c-7423f2998c9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af9bdfb-9e8a-4a85-8cdc-a97c60821fd4}" ma:internalName="TaxCatchAll" ma:showField="CatchAllData" ma:web="d3a82790-986e-4837-839c-7423f2998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577502-f53b-44e8-9807-086f24593d95">
      <Terms xmlns="http://schemas.microsoft.com/office/infopath/2007/PartnerControls"/>
    </lcf76f155ced4ddcb4097134ff3c332f>
    <TaxCatchAll xmlns="d3a82790-986e-4837-839c-7423f2998c95" xsi:nil="true"/>
    <SharedWithUsers xmlns="d3a82790-986e-4837-839c-7423f2998c95">
      <UserInfo>
        <DisplayName>BUJARSKA Elzbieta</DisplayName>
        <AccountId>84</AccountId>
        <AccountType/>
      </UserInfo>
      <UserInfo>
        <DisplayName>BROZEK Krzysztof</DisplayName>
        <AccountId>85</AccountId>
        <AccountType/>
      </UserInfo>
      <UserInfo>
        <DisplayName>ISAEVA HRISTOVA Ekaterina</DisplayName>
        <AccountId>145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1336A27-7DC1-4AF2-86F4-B264539EEA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577502-f53b-44e8-9807-086f24593d95"/>
    <ds:schemaRef ds:uri="d3a82790-986e-4837-839c-7423f2998c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4D63D6-7E7D-4792-B570-3F799EFFAD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2A9319-15CB-448C-A647-7446136EA512}">
  <ds:schemaRefs>
    <ds:schemaRef ds:uri="0073dafa-9772-4d8c-b29b-afa49bf520cd"/>
    <ds:schemaRef ds:uri="ad894a04-861f-49b0-9e3a-06ac0c3c5238"/>
    <ds:schemaRef ds:uri="http://schemas.microsoft.com/office/2006/metadata/properties"/>
    <ds:schemaRef ds:uri="http://schemas.microsoft.com/office/infopath/2007/PartnerControls"/>
    <ds:schemaRef ds:uri="c2577502-f53b-44e8-9807-086f24593d95"/>
    <ds:schemaRef ds:uri="d3a82790-986e-4837-839c-7423f2998c9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4478</TotalTime>
  <Words>328</Words>
  <Application>Microsoft Office PowerPoint</Application>
  <PresentationFormat>A4 Paper (210x297 mm)</PresentationFormat>
  <Paragraphs>33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Narrow</vt:lpstr>
      <vt:lpstr>Century Gothic</vt:lpstr>
      <vt:lpstr>Montserrat</vt:lpstr>
      <vt:lpstr>Coface - Template</vt:lpstr>
      <vt:lpstr>Diapositive think-cell</vt:lpstr>
      <vt:lpstr>think-cell Slide</vt:lpstr>
      <vt:lpstr>POSLOVNE INFORMACIJE</vt:lpstr>
    </vt:vector>
  </TitlesOfParts>
  <Company>COFACE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BAIOCCHI Antonio</dc:creator>
  <cp:lastModifiedBy>BADNJEVIC Sabina</cp:lastModifiedBy>
  <cp:revision>70</cp:revision>
  <dcterms:created xsi:type="dcterms:W3CDTF">2023-03-28T09:50:50Z</dcterms:created>
  <dcterms:modified xsi:type="dcterms:W3CDTF">2024-10-25T09:25:11Z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0x0101003E8EBCFDD8052B4E818424F4E1C72BE2</vt:lpwstr>
  </property>
  <property fmtid="{D5CDD505-2E9C-101B-9397-08002B2CF9AE}" pid="3" name="MediaServiceImageTags">
    <vt:lpwstr/>
  </property>
  <property fmtid="{D5CDD505-2E9C-101B-9397-08002B2CF9AE}" pid="4" name="MSIP_Label_762f7d00-dfe4-4a8e-8651-3fd595918927_Enabled">
    <vt:lpwstr>true</vt:lpwstr>
  </property>
  <property fmtid="{D5CDD505-2E9C-101B-9397-08002B2CF9AE}" pid="5" name="MSIP_Label_762f7d00-dfe4-4a8e-8651-3fd595918927_SetDate">
    <vt:lpwstr>2024-06-03T08:28:27Z</vt:lpwstr>
  </property>
  <property fmtid="{D5CDD505-2E9C-101B-9397-08002B2CF9AE}" pid="6" name="MSIP_Label_762f7d00-dfe4-4a8e-8651-3fd595918927_Method">
    <vt:lpwstr>Privileged</vt:lpwstr>
  </property>
  <property fmtid="{D5CDD505-2E9C-101B-9397-08002B2CF9AE}" pid="7" name="MSIP_Label_762f7d00-dfe4-4a8e-8651-3fd595918927_Name">
    <vt:lpwstr>Public</vt:lpwstr>
  </property>
  <property fmtid="{D5CDD505-2E9C-101B-9397-08002B2CF9AE}" pid="8" name="MSIP_Label_762f7d00-dfe4-4a8e-8651-3fd595918927_SiteId">
    <vt:lpwstr>1e7aeb3b-24a6-4c97-9062-0135644f0526</vt:lpwstr>
  </property>
  <property fmtid="{D5CDD505-2E9C-101B-9397-08002B2CF9AE}" pid="9" name="MSIP_Label_762f7d00-dfe4-4a8e-8651-3fd595918927_ActionId">
    <vt:lpwstr>12a7be55-8e17-41ef-8a0b-fba6905e33f7</vt:lpwstr>
  </property>
  <property fmtid="{D5CDD505-2E9C-101B-9397-08002B2CF9AE}" pid="10" name="MSIP_Label_762f7d00-dfe4-4a8e-8651-3fd595918927_ContentBits">
    <vt:lpwstr>0</vt:lpwstr>
  </property>
</Properties>
</file>